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9" r:id="rId5"/>
    <p:sldId id="267" r:id="rId6"/>
    <p:sldId id="268" r:id="rId7"/>
    <p:sldId id="260" r:id="rId8"/>
    <p:sldId id="269" r:id="rId9"/>
    <p:sldId id="273" r:id="rId10"/>
    <p:sldId id="261"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FAFAFA"/>
    <a:srgbClr val="FF996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D083AB-E074-4CC3-A1D3-AC7CBFCB4344}" v="4" dt="2025-04-01T17:5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E6D083AB-E074-4CC3-A1D3-AC7CBFCB4344}"/>
    <pc:docChg chg="undo custSel addSld modSld">
      <pc:chgData name="McCoy,Haley" userId="7863d2f6-667a-4b2e-acf7-ac8ceac4da7d" providerId="ADAL" clId="{E6D083AB-E074-4CC3-A1D3-AC7CBFCB4344}" dt="2025-04-01T18:11:43.094" v="4424" actId="113"/>
      <pc:docMkLst>
        <pc:docMk/>
      </pc:docMkLst>
      <pc:sldChg chg="modSp new mod">
        <pc:chgData name="McCoy,Haley" userId="7863d2f6-667a-4b2e-acf7-ac8ceac4da7d" providerId="ADAL" clId="{E6D083AB-E074-4CC3-A1D3-AC7CBFCB4344}" dt="2025-04-01T17:21:20.979" v="70" actId="20577"/>
        <pc:sldMkLst>
          <pc:docMk/>
          <pc:sldMk cId="471021630" sldId="256"/>
        </pc:sldMkLst>
        <pc:spChg chg="mod">
          <ac:chgData name="McCoy,Haley" userId="7863d2f6-667a-4b2e-acf7-ac8ceac4da7d" providerId="ADAL" clId="{E6D083AB-E074-4CC3-A1D3-AC7CBFCB4344}" dt="2025-04-01T17:21:12.655" v="35" actId="20577"/>
          <ac:spMkLst>
            <pc:docMk/>
            <pc:sldMk cId="471021630" sldId="256"/>
            <ac:spMk id="2" creationId="{3F6ECA2C-1576-9FEA-838F-ED9F5B1438EF}"/>
          </ac:spMkLst>
        </pc:spChg>
        <pc:spChg chg="mod">
          <ac:chgData name="McCoy,Haley" userId="7863d2f6-667a-4b2e-acf7-ac8ceac4da7d" providerId="ADAL" clId="{E6D083AB-E074-4CC3-A1D3-AC7CBFCB4344}" dt="2025-04-01T17:21:20.979" v="70" actId="20577"/>
          <ac:spMkLst>
            <pc:docMk/>
            <pc:sldMk cId="471021630" sldId="256"/>
            <ac:spMk id="3" creationId="{F4B1E9F3-DCFE-FBD4-AA93-2F2027823049}"/>
          </ac:spMkLst>
        </pc:spChg>
      </pc:sldChg>
      <pc:sldChg chg="addSp delSp modSp new mod">
        <pc:chgData name="McCoy,Haley" userId="7863d2f6-667a-4b2e-acf7-ac8ceac4da7d" providerId="ADAL" clId="{E6D083AB-E074-4CC3-A1D3-AC7CBFCB4344}" dt="2025-04-01T17:31:58.722" v="471" actId="208"/>
        <pc:sldMkLst>
          <pc:docMk/>
          <pc:sldMk cId="2702132981" sldId="257"/>
        </pc:sldMkLst>
        <pc:spChg chg="mod">
          <ac:chgData name="McCoy,Haley" userId="7863d2f6-667a-4b2e-acf7-ac8ceac4da7d" providerId="ADAL" clId="{E6D083AB-E074-4CC3-A1D3-AC7CBFCB4344}" dt="2025-04-01T17:23:15.378" v="121" actId="20577"/>
          <ac:spMkLst>
            <pc:docMk/>
            <pc:sldMk cId="2702132981" sldId="257"/>
            <ac:spMk id="2" creationId="{C713A120-9188-4D49-83B6-D4E0F63F22C5}"/>
          </ac:spMkLst>
        </pc:spChg>
        <pc:spChg chg="mod">
          <ac:chgData name="McCoy,Haley" userId="7863d2f6-667a-4b2e-acf7-ac8ceac4da7d" providerId="ADAL" clId="{E6D083AB-E074-4CC3-A1D3-AC7CBFCB4344}" dt="2025-04-01T17:31:15.730" v="464" actId="20577"/>
          <ac:spMkLst>
            <pc:docMk/>
            <pc:sldMk cId="2702132981" sldId="257"/>
            <ac:spMk id="3" creationId="{35B5F50C-C988-9826-A1BB-62E21DAFF076}"/>
          </ac:spMkLst>
        </pc:spChg>
        <pc:picChg chg="add del mod">
          <ac:chgData name="McCoy,Haley" userId="7863d2f6-667a-4b2e-acf7-ac8ceac4da7d" providerId="ADAL" clId="{E6D083AB-E074-4CC3-A1D3-AC7CBFCB4344}" dt="2025-04-01T17:31:17.824" v="465" actId="478"/>
          <ac:picMkLst>
            <pc:docMk/>
            <pc:sldMk cId="2702132981" sldId="257"/>
            <ac:picMk id="5" creationId="{F5F213E0-B67B-7DF6-B67A-97FAB2CB1B7B}"/>
          </ac:picMkLst>
        </pc:picChg>
        <pc:picChg chg="add mod">
          <ac:chgData name="McCoy,Haley" userId="7863d2f6-667a-4b2e-acf7-ac8ceac4da7d" providerId="ADAL" clId="{E6D083AB-E074-4CC3-A1D3-AC7CBFCB4344}" dt="2025-04-01T17:31:58.722" v="471" actId="208"/>
          <ac:picMkLst>
            <pc:docMk/>
            <pc:sldMk cId="2702132981" sldId="257"/>
            <ac:picMk id="7" creationId="{56C718B0-0E0A-8EEB-DF8F-69DF506164CB}"/>
          </ac:picMkLst>
        </pc:picChg>
      </pc:sldChg>
      <pc:sldChg chg="addSp modSp add mod">
        <pc:chgData name="McCoy,Haley" userId="7863d2f6-667a-4b2e-acf7-ac8ceac4da7d" providerId="ADAL" clId="{E6D083AB-E074-4CC3-A1D3-AC7CBFCB4344}" dt="2025-04-01T17:34:42.105" v="504" actId="1076"/>
        <pc:sldMkLst>
          <pc:docMk/>
          <pc:sldMk cId="3727801616" sldId="259"/>
        </pc:sldMkLst>
        <pc:spChg chg="add mod">
          <ac:chgData name="McCoy,Haley" userId="7863d2f6-667a-4b2e-acf7-ac8ceac4da7d" providerId="ADAL" clId="{E6D083AB-E074-4CC3-A1D3-AC7CBFCB4344}" dt="2025-04-01T17:34:42.105" v="504" actId="1076"/>
          <ac:spMkLst>
            <pc:docMk/>
            <pc:sldMk cId="3727801616" sldId="259"/>
            <ac:spMk id="4" creationId="{B86950B7-73FD-6DA6-898F-DE24755BF283}"/>
          </ac:spMkLst>
        </pc:spChg>
        <pc:picChg chg="mod">
          <ac:chgData name="McCoy,Haley" userId="7863d2f6-667a-4b2e-acf7-ac8ceac4da7d" providerId="ADAL" clId="{E6D083AB-E074-4CC3-A1D3-AC7CBFCB4344}" dt="2025-04-01T17:33:43.484" v="480" actId="1076"/>
          <ac:picMkLst>
            <pc:docMk/>
            <pc:sldMk cId="3727801616" sldId="259"/>
            <ac:picMk id="5" creationId="{AD91895C-1C8F-9C09-B904-7D3FEBE48BC7}"/>
          </ac:picMkLst>
        </pc:picChg>
        <pc:picChg chg="mod">
          <ac:chgData name="McCoy,Haley" userId="7863d2f6-667a-4b2e-acf7-ac8ceac4da7d" providerId="ADAL" clId="{E6D083AB-E074-4CC3-A1D3-AC7CBFCB4344}" dt="2025-04-01T17:33:40.540" v="477" actId="1076"/>
          <ac:picMkLst>
            <pc:docMk/>
            <pc:sldMk cId="3727801616" sldId="259"/>
            <ac:picMk id="7" creationId="{5B2BE956-D8FC-5561-303C-4F79E7618FC7}"/>
          </ac:picMkLst>
        </pc:picChg>
        <pc:picChg chg="mod">
          <ac:chgData name="McCoy,Haley" userId="7863d2f6-667a-4b2e-acf7-ac8ceac4da7d" providerId="ADAL" clId="{E6D083AB-E074-4CC3-A1D3-AC7CBFCB4344}" dt="2025-04-01T17:33:42.211" v="479" actId="1076"/>
          <ac:picMkLst>
            <pc:docMk/>
            <pc:sldMk cId="3727801616" sldId="259"/>
            <ac:picMk id="9" creationId="{2D5BF76C-BF81-AEB8-EF92-049D702B3721}"/>
          </ac:picMkLst>
        </pc:picChg>
      </pc:sldChg>
      <pc:sldChg chg="modSp add mod">
        <pc:chgData name="McCoy,Haley" userId="7863d2f6-667a-4b2e-acf7-ac8ceac4da7d" providerId="ADAL" clId="{E6D083AB-E074-4CC3-A1D3-AC7CBFCB4344}" dt="2025-04-01T17:51:46.536" v="910" actId="313"/>
        <pc:sldMkLst>
          <pc:docMk/>
          <pc:sldMk cId="3013480470" sldId="260"/>
        </pc:sldMkLst>
        <pc:spChg chg="mod">
          <ac:chgData name="McCoy,Haley" userId="7863d2f6-667a-4b2e-acf7-ac8ceac4da7d" providerId="ADAL" clId="{E6D083AB-E074-4CC3-A1D3-AC7CBFCB4344}" dt="2025-04-01T17:51:46.536" v="910" actId="313"/>
          <ac:spMkLst>
            <pc:docMk/>
            <pc:sldMk cId="3013480470" sldId="260"/>
            <ac:spMk id="3" creationId="{7E68CA28-D2E6-BD33-8E6E-EB7E5C568366}"/>
          </ac:spMkLst>
        </pc:spChg>
        <pc:picChg chg="mod">
          <ac:chgData name="McCoy,Haley" userId="7863d2f6-667a-4b2e-acf7-ac8ceac4da7d" providerId="ADAL" clId="{E6D083AB-E074-4CC3-A1D3-AC7CBFCB4344}" dt="2025-04-01T17:47:50.085" v="823" actId="208"/>
          <ac:picMkLst>
            <pc:docMk/>
            <pc:sldMk cId="3013480470" sldId="260"/>
            <ac:picMk id="4" creationId="{9278711E-27C6-89A4-A24F-4266B9EB3901}"/>
          </ac:picMkLst>
        </pc:picChg>
        <pc:picChg chg="mod">
          <ac:chgData name="McCoy,Haley" userId="7863d2f6-667a-4b2e-acf7-ac8ceac4da7d" providerId="ADAL" clId="{E6D083AB-E074-4CC3-A1D3-AC7CBFCB4344}" dt="2025-04-01T17:47:50.085" v="823" actId="208"/>
          <ac:picMkLst>
            <pc:docMk/>
            <pc:sldMk cId="3013480470" sldId="260"/>
            <ac:picMk id="6" creationId="{9AA3D3A2-7C98-F72B-659F-564F47B2BF05}"/>
          </ac:picMkLst>
        </pc:picChg>
        <pc:picChg chg="mod">
          <ac:chgData name="McCoy,Haley" userId="7863d2f6-667a-4b2e-acf7-ac8ceac4da7d" providerId="ADAL" clId="{E6D083AB-E074-4CC3-A1D3-AC7CBFCB4344}" dt="2025-04-01T17:47:50.085" v="823" actId="208"/>
          <ac:picMkLst>
            <pc:docMk/>
            <pc:sldMk cId="3013480470" sldId="260"/>
            <ac:picMk id="9" creationId="{8BDF5831-E1AE-B80E-19BD-533DEB02E8DE}"/>
          </ac:picMkLst>
        </pc:picChg>
        <pc:picChg chg="mod">
          <ac:chgData name="McCoy,Haley" userId="7863d2f6-667a-4b2e-acf7-ac8ceac4da7d" providerId="ADAL" clId="{E6D083AB-E074-4CC3-A1D3-AC7CBFCB4344}" dt="2025-04-01T17:47:50.085" v="823" actId="208"/>
          <ac:picMkLst>
            <pc:docMk/>
            <pc:sldMk cId="3013480470" sldId="260"/>
            <ac:picMk id="11" creationId="{A26364FF-B27A-2903-B915-C22EC2CE3832}"/>
          </ac:picMkLst>
        </pc:picChg>
      </pc:sldChg>
      <pc:sldChg chg="modSp add mod">
        <pc:chgData name="McCoy,Haley" userId="7863d2f6-667a-4b2e-acf7-ac8ceac4da7d" providerId="ADAL" clId="{E6D083AB-E074-4CC3-A1D3-AC7CBFCB4344}" dt="2025-04-01T17:52:00.430" v="932" actId="20577"/>
        <pc:sldMkLst>
          <pc:docMk/>
          <pc:sldMk cId="546207042" sldId="261"/>
        </pc:sldMkLst>
        <pc:spChg chg="mod">
          <ac:chgData name="McCoy,Haley" userId="7863d2f6-667a-4b2e-acf7-ac8ceac4da7d" providerId="ADAL" clId="{E6D083AB-E074-4CC3-A1D3-AC7CBFCB4344}" dt="2025-04-01T17:52:00.430" v="932" actId="20577"/>
          <ac:spMkLst>
            <pc:docMk/>
            <pc:sldMk cId="546207042" sldId="261"/>
            <ac:spMk id="3" creationId="{6644A5B8-A31C-A430-045B-1286524E670A}"/>
          </ac:spMkLst>
        </pc:spChg>
        <pc:picChg chg="mod">
          <ac:chgData name="McCoy,Haley" userId="7863d2f6-667a-4b2e-acf7-ac8ceac4da7d" providerId="ADAL" clId="{E6D083AB-E074-4CC3-A1D3-AC7CBFCB4344}" dt="2025-04-01T17:50:45.833" v="874" actId="208"/>
          <ac:picMkLst>
            <pc:docMk/>
            <pc:sldMk cId="546207042" sldId="261"/>
            <ac:picMk id="11" creationId="{8DC8FE16-5416-2B74-A5AE-7A5DCE7B5179}"/>
          </ac:picMkLst>
        </pc:picChg>
        <pc:picChg chg="mod">
          <ac:chgData name="McCoy,Haley" userId="7863d2f6-667a-4b2e-acf7-ac8ceac4da7d" providerId="ADAL" clId="{E6D083AB-E074-4CC3-A1D3-AC7CBFCB4344}" dt="2025-04-01T17:50:45.833" v="874" actId="208"/>
          <ac:picMkLst>
            <pc:docMk/>
            <pc:sldMk cId="546207042" sldId="261"/>
            <ac:picMk id="13" creationId="{EFF35A36-A5A2-1FDD-9682-B1082D2608E7}"/>
          </ac:picMkLst>
        </pc:picChg>
      </pc:sldChg>
      <pc:sldChg chg="modSp add mod">
        <pc:chgData name="McCoy,Haley" userId="7863d2f6-667a-4b2e-acf7-ac8ceac4da7d" providerId="ADAL" clId="{E6D083AB-E074-4CC3-A1D3-AC7CBFCB4344}" dt="2025-04-01T17:33:15.798" v="474" actId="1582"/>
        <pc:sldMkLst>
          <pc:docMk/>
          <pc:sldMk cId="873759446" sldId="266"/>
        </pc:sldMkLst>
        <pc:picChg chg="mod">
          <ac:chgData name="McCoy,Haley" userId="7863d2f6-667a-4b2e-acf7-ac8ceac4da7d" providerId="ADAL" clId="{E6D083AB-E074-4CC3-A1D3-AC7CBFCB4344}" dt="2025-04-01T17:33:15.798" v="474" actId="1582"/>
          <ac:picMkLst>
            <pc:docMk/>
            <pc:sldMk cId="873759446" sldId="266"/>
            <ac:picMk id="4" creationId="{99189DBB-3CC1-A1C6-D2C6-1A1CA56037A2}"/>
          </ac:picMkLst>
        </pc:picChg>
      </pc:sldChg>
      <pc:sldChg chg="modSp add mod">
        <pc:chgData name="McCoy,Haley" userId="7863d2f6-667a-4b2e-acf7-ac8ceac4da7d" providerId="ADAL" clId="{E6D083AB-E074-4CC3-A1D3-AC7CBFCB4344}" dt="2025-04-01T18:11:43.094" v="4424" actId="113"/>
        <pc:sldMkLst>
          <pc:docMk/>
          <pc:sldMk cId="3940831196" sldId="267"/>
        </pc:sldMkLst>
        <pc:spChg chg="mod">
          <ac:chgData name="McCoy,Haley" userId="7863d2f6-667a-4b2e-acf7-ac8ceac4da7d" providerId="ADAL" clId="{E6D083AB-E074-4CC3-A1D3-AC7CBFCB4344}" dt="2025-04-01T18:11:43.094" v="4424" actId="113"/>
          <ac:spMkLst>
            <pc:docMk/>
            <pc:sldMk cId="3940831196" sldId="267"/>
            <ac:spMk id="3" creationId="{4525CB2E-8BD8-C9E6-91E8-2F314829C810}"/>
          </ac:spMkLst>
        </pc:spChg>
        <pc:picChg chg="mod">
          <ac:chgData name="McCoy,Haley" userId="7863d2f6-667a-4b2e-acf7-ac8ceac4da7d" providerId="ADAL" clId="{E6D083AB-E074-4CC3-A1D3-AC7CBFCB4344}" dt="2025-04-01T18:11:40.188" v="4423" actId="1076"/>
          <ac:picMkLst>
            <pc:docMk/>
            <pc:sldMk cId="3940831196" sldId="267"/>
            <ac:picMk id="5" creationId="{CF01E8B3-3121-ACA5-7CC8-7A69D6C0594C}"/>
          </ac:picMkLst>
        </pc:picChg>
      </pc:sldChg>
      <pc:sldChg chg="modSp add mod">
        <pc:chgData name="McCoy,Haley" userId="7863d2f6-667a-4b2e-acf7-ac8ceac4da7d" providerId="ADAL" clId="{E6D083AB-E074-4CC3-A1D3-AC7CBFCB4344}" dt="2025-04-01T17:47:40.764" v="822" actId="20577"/>
        <pc:sldMkLst>
          <pc:docMk/>
          <pc:sldMk cId="2272445516" sldId="268"/>
        </pc:sldMkLst>
        <pc:spChg chg="mod">
          <ac:chgData name="McCoy,Haley" userId="7863d2f6-667a-4b2e-acf7-ac8ceac4da7d" providerId="ADAL" clId="{E6D083AB-E074-4CC3-A1D3-AC7CBFCB4344}" dt="2025-04-01T17:47:40.764" v="822" actId="20577"/>
          <ac:spMkLst>
            <pc:docMk/>
            <pc:sldMk cId="2272445516" sldId="268"/>
            <ac:spMk id="3" creationId="{CF4316EA-F69E-4AAA-EBBA-333248C6EE34}"/>
          </ac:spMkLst>
        </pc:spChg>
      </pc:sldChg>
      <pc:sldChg chg="addSp modSp add mod">
        <pc:chgData name="McCoy,Haley" userId="7863d2f6-667a-4b2e-acf7-ac8ceac4da7d" providerId="ADAL" clId="{E6D083AB-E074-4CC3-A1D3-AC7CBFCB4344}" dt="2025-04-01T17:49:46.916" v="859" actId="1076"/>
        <pc:sldMkLst>
          <pc:docMk/>
          <pc:sldMk cId="1318024958" sldId="269"/>
        </pc:sldMkLst>
        <pc:spChg chg="mod">
          <ac:chgData name="McCoy,Haley" userId="7863d2f6-667a-4b2e-acf7-ac8ceac4da7d" providerId="ADAL" clId="{E6D083AB-E074-4CC3-A1D3-AC7CBFCB4344}" dt="2025-04-01T17:48:08.999" v="851" actId="20577"/>
          <ac:spMkLst>
            <pc:docMk/>
            <pc:sldMk cId="1318024958" sldId="269"/>
            <ac:spMk id="3" creationId="{6DCE154E-D3AB-1840-E41A-0A9FEE60A8C3}"/>
          </ac:spMkLst>
        </pc:spChg>
        <pc:picChg chg="add mod">
          <ac:chgData name="McCoy,Haley" userId="7863d2f6-667a-4b2e-acf7-ac8ceac4da7d" providerId="ADAL" clId="{E6D083AB-E074-4CC3-A1D3-AC7CBFCB4344}" dt="2025-04-01T17:49:45.658" v="858" actId="14100"/>
          <ac:picMkLst>
            <pc:docMk/>
            <pc:sldMk cId="1318024958" sldId="269"/>
            <ac:picMk id="5" creationId="{0E98F9C3-992F-3E99-A424-C60D4EB5A491}"/>
          </ac:picMkLst>
        </pc:picChg>
        <pc:picChg chg="mod">
          <ac:chgData name="McCoy,Haley" userId="7863d2f6-667a-4b2e-acf7-ac8ceac4da7d" providerId="ADAL" clId="{E6D083AB-E074-4CC3-A1D3-AC7CBFCB4344}" dt="2025-04-01T17:49:46.916" v="859" actId="1076"/>
          <ac:picMkLst>
            <pc:docMk/>
            <pc:sldMk cId="1318024958" sldId="269"/>
            <ac:picMk id="9" creationId="{18B36F6F-FB43-0353-C7BF-5AD1749A7A58}"/>
          </ac:picMkLst>
        </pc:picChg>
      </pc:sldChg>
      <pc:sldChg chg="modSp add mod">
        <pc:chgData name="McCoy,Haley" userId="7863d2f6-667a-4b2e-acf7-ac8ceac4da7d" providerId="ADAL" clId="{E6D083AB-E074-4CC3-A1D3-AC7CBFCB4344}" dt="2025-04-01T17:50:27.455" v="872" actId="208"/>
        <pc:sldMkLst>
          <pc:docMk/>
          <pc:sldMk cId="406104395" sldId="273"/>
        </pc:sldMkLst>
        <pc:spChg chg="mod">
          <ac:chgData name="McCoy,Haley" userId="7863d2f6-667a-4b2e-acf7-ac8ceac4da7d" providerId="ADAL" clId="{E6D083AB-E074-4CC3-A1D3-AC7CBFCB4344}" dt="2025-04-01T17:50:23.220" v="871" actId="20577"/>
          <ac:spMkLst>
            <pc:docMk/>
            <pc:sldMk cId="406104395" sldId="273"/>
            <ac:spMk id="3" creationId="{C8193ABF-BF3E-52B4-5891-11FAE7A43DD9}"/>
          </ac:spMkLst>
        </pc:spChg>
        <pc:picChg chg="mod">
          <ac:chgData name="McCoy,Haley" userId="7863d2f6-667a-4b2e-acf7-ac8ceac4da7d" providerId="ADAL" clId="{E6D083AB-E074-4CC3-A1D3-AC7CBFCB4344}" dt="2025-04-01T17:50:27.455" v="872" actId="208"/>
          <ac:picMkLst>
            <pc:docMk/>
            <pc:sldMk cId="406104395" sldId="273"/>
            <ac:picMk id="4" creationId="{7ADB1CC1-EA89-1446-D7D9-8B95077C4D26}"/>
          </ac:picMkLst>
        </pc:picChg>
      </pc:sldChg>
      <pc:sldChg chg="addSp modSp new mod">
        <pc:chgData name="McCoy,Haley" userId="7863d2f6-667a-4b2e-acf7-ac8ceac4da7d" providerId="ADAL" clId="{E6D083AB-E074-4CC3-A1D3-AC7CBFCB4344}" dt="2025-04-01T18:11:22.768" v="4417" actId="20577"/>
        <pc:sldMkLst>
          <pc:docMk/>
          <pc:sldMk cId="1903109408" sldId="274"/>
        </pc:sldMkLst>
        <pc:spChg chg="mod">
          <ac:chgData name="McCoy,Haley" userId="7863d2f6-667a-4b2e-acf7-ac8ceac4da7d" providerId="ADAL" clId="{E6D083AB-E074-4CC3-A1D3-AC7CBFCB4344}" dt="2025-04-01T17:50:58.415" v="885" actId="20577"/>
          <ac:spMkLst>
            <pc:docMk/>
            <pc:sldMk cId="1903109408" sldId="274"/>
            <ac:spMk id="2" creationId="{61ED79CC-4D18-F22F-A564-566BFB4DC01A}"/>
          </ac:spMkLst>
        </pc:spChg>
        <pc:spChg chg="mod">
          <ac:chgData name="McCoy,Haley" userId="7863d2f6-667a-4b2e-acf7-ac8ceac4da7d" providerId="ADAL" clId="{E6D083AB-E074-4CC3-A1D3-AC7CBFCB4344}" dt="2025-04-01T18:11:22.768" v="4417" actId="20577"/>
          <ac:spMkLst>
            <pc:docMk/>
            <pc:sldMk cId="1903109408" sldId="274"/>
            <ac:spMk id="3" creationId="{6F55A0D3-E4CA-9169-85C3-B36EE87ABA7B}"/>
          </ac:spMkLst>
        </pc:spChg>
        <pc:picChg chg="add mod">
          <ac:chgData name="McCoy,Haley" userId="7863d2f6-667a-4b2e-acf7-ac8ceac4da7d" providerId="ADAL" clId="{E6D083AB-E074-4CC3-A1D3-AC7CBFCB4344}" dt="2025-04-01T18:11:07.729" v="4302" actId="1076"/>
          <ac:picMkLst>
            <pc:docMk/>
            <pc:sldMk cId="1903109408" sldId="274"/>
            <ac:picMk id="5" creationId="{C3638983-161F-39B6-1007-FC7B985B59F3}"/>
          </ac:picMkLst>
        </pc:picChg>
      </pc:sldChg>
      <pc:sldChg chg="addSp modSp new mod">
        <pc:chgData name="McCoy,Haley" userId="7863d2f6-667a-4b2e-acf7-ac8ceac4da7d" providerId="ADAL" clId="{E6D083AB-E074-4CC3-A1D3-AC7CBFCB4344}" dt="2025-04-01T17:53:07.270" v="1078" actId="20577"/>
        <pc:sldMkLst>
          <pc:docMk/>
          <pc:sldMk cId="15411858" sldId="275"/>
        </pc:sldMkLst>
        <pc:spChg chg="mod">
          <ac:chgData name="McCoy,Haley" userId="7863d2f6-667a-4b2e-acf7-ac8ceac4da7d" providerId="ADAL" clId="{E6D083AB-E074-4CC3-A1D3-AC7CBFCB4344}" dt="2025-04-01T17:52:12.583" v="955" actId="20577"/>
          <ac:spMkLst>
            <pc:docMk/>
            <pc:sldMk cId="15411858" sldId="275"/>
            <ac:spMk id="2" creationId="{136296FF-D761-60BC-00E4-9DDC808FDCD9}"/>
          </ac:spMkLst>
        </pc:spChg>
        <pc:spChg chg="mod">
          <ac:chgData name="McCoy,Haley" userId="7863d2f6-667a-4b2e-acf7-ac8ceac4da7d" providerId="ADAL" clId="{E6D083AB-E074-4CC3-A1D3-AC7CBFCB4344}" dt="2025-04-01T17:53:07.270" v="1078" actId="20577"/>
          <ac:spMkLst>
            <pc:docMk/>
            <pc:sldMk cId="15411858" sldId="275"/>
            <ac:spMk id="3" creationId="{578F6EE4-C369-6E58-EDCE-DD1967AAC366}"/>
          </ac:spMkLst>
        </pc:spChg>
        <pc:picChg chg="add mod">
          <ac:chgData name="McCoy,Haley" userId="7863d2f6-667a-4b2e-acf7-ac8ceac4da7d" providerId="ADAL" clId="{E6D083AB-E074-4CC3-A1D3-AC7CBFCB4344}" dt="2025-04-01T17:52:53.940" v="1006" actId="1582"/>
          <ac:picMkLst>
            <pc:docMk/>
            <pc:sldMk cId="15411858" sldId="275"/>
            <ac:picMk id="5" creationId="{FE7811A0-F09F-77CC-53E4-6CF816C7010C}"/>
          </ac:picMkLst>
        </pc:picChg>
      </pc:sldChg>
      <pc:sldChg chg="addSp modSp new mod">
        <pc:chgData name="McCoy,Haley" userId="7863d2f6-667a-4b2e-acf7-ac8ceac4da7d" providerId="ADAL" clId="{E6D083AB-E074-4CC3-A1D3-AC7CBFCB4344}" dt="2025-04-01T17:54:46.979" v="1274" actId="1076"/>
        <pc:sldMkLst>
          <pc:docMk/>
          <pc:sldMk cId="3598575808" sldId="276"/>
        </pc:sldMkLst>
        <pc:spChg chg="mod">
          <ac:chgData name="McCoy,Haley" userId="7863d2f6-667a-4b2e-acf7-ac8ceac4da7d" providerId="ADAL" clId="{E6D083AB-E074-4CC3-A1D3-AC7CBFCB4344}" dt="2025-04-01T17:53:25.264" v="1116" actId="20577"/>
          <ac:spMkLst>
            <pc:docMk/>
            <pc:sldMk cId="3598575808" sldId="276"/>
            <ac:spMk id="2" creationId="{44B5749E-AA11-1ADE-60D1-CD860161CE5B}"/>
          </ac:spMkLst>
        </pc:spChg>
        <pc:spChg chg="mod">
          <ac:chgData name="McCoy,Haley" userId="7863d2f6-667a-4b2e-acf7-ac8ceac4da7d" providerId="ADAL" clId="{E6D083AB-E074-4CC3-A1D3-AC7CBFCB4344}" dt="2025-04-01T17:54:29.149" v="1268" actId="20577"/>
          <ac:spMkLst>
            <pc:docMk/>
            <pc:sldMk cId="3598575808" sldId="276"/>
            <ac:spMk id="3" creationId="{389BA028-FCDF-9358-CC4E-4FC28BAC0EBF}"/>
          </ac:spMkLst>
        </pc:spChg>
        <pc:picChg chg="add mod">
          <ac:chgData name="McCoy,Haley" userId="7863d2f6-667a-4b2e-acf7-ac8ceac4da7d" providerId="ADAL" clId="{E6D083AB-E074-4CC3-A1D3-AC7CBFCB4344}" dt="2025-04-01T17:54:11.260" v="1189" actId="1076"/>
          <ac:picMkLst>
            <pc:docMk/>
            <pc:sldMk cId="3598575808" sldId="276"/>
            <ac:picMk id="5" creationId="{8EC9E884-2DF1-DDF4-DF3A-46E4922A0EAC}"/>
          </ac:picMkLst>
        </pc:picChg>
        <pc:picChg chg="add mod">
          <ac:chgData name="McCoy,Haley" userId="7863d2f6-667a-4b2e-acf7-ac8ceac4da7d" providerId="ADAL" clId="{E6D083AB-E074-4CC3-A1D3-AC7CBFCB4344}" dt="2025-04-01T17:54:46.979" v="1274" actId="1076"/>
          <ac:picMkLst>
            <pc:docMk/>
            <pc:sldMk cId="3598575808" sldId="276"/>
            <ac:picMk id="7" creationId="{96F30704-9ADF-725F-A589-7D03EFBA2122}"/>
          </ac:picMkLst>
        </pc:picChg>
      </pc:sldChg>
      <pc:sldChg chg="modSp new mod">
        <pc:chgData name="McCoy,Haley" userId="7863d2f6-667a-4b2e-acf7-ac8ceac4da7d" providerId="ADAL" clId="{E6D083AB-E074-4CC3-A1D3-AC7CBFCB4344}" dt="2025-04-01T17:55:16.496" v="1393" actId="20577"/>
        <pc:sldMkLst>
          <pc:docMk/>
          <pc:sldMk cId="2695479687" sldId="277"/>
        </pc:sldMkLst>
        <pc:spChg chg="mod">
          <ac:chgData name="McCoy,Haley" userId="7863d2f6-667a-4b2e-acf7-ac8ceac4da7d" providerId="ADAL" clId="{E6D083AB-E074-4CC3-A1D3-AC7CBFCB4344}" dt="2025-04-01T17:55:01.926" v="1314" actId="20577"/>
          <ac:spMkLst>
            <pc:docMk/>
            <pc:sldMk cId="2695479687" sldId="277"/>
            <ac:spMk id="2" creationId="{BD5357A6-5D12-79E1-5CA0-B6C51FA491B7}"/>
          </ac:spMkLst>
        </pc:spChg>
        <pc:spChg chg="mod">
          <ac:chgData name="McCoy,Haley" userId="7863d2f6-667a-4b2e-acf7-ac8ceac4da7d" providerId="ADAL" clId="{E6D083AB-E074-4CC3-A1D3-AC7CBFCB4344}" dt="2025-04-01T17:55:16.496" v="1393" actId="20577"/>
          <ac:spMkLst>
            <pc:docMk/>
            <pc:sldMk cId="2695479687" sldId="277"/>
            <ac:spMk id="3" creationId="{D7A32350-7D6D-6B57-623D-3ABC7C5CBB7F}"/>
          </ac:spMkLst>
        </pc:spChg>
      </pc:sldChg>
      <pc:sldChg chg="addSp modSp new mod">
        <pc:chgData name="McCoy,Haley" userId="7863d2f6-667a-4b2e-acf7-ac8ceac4da7d" providerId="ADAL" clId="{E6D083AB-E074-4CC3-A1D3-AC7CBFCB4344}" dt="2025-04-01T17:56:41.783" v="1556" actId="1076"/>
        <pc:sldMkLst>
          <pc:docMk/>
          <pc:sldMk cId="729871388" sldId="278"/>
        </pc:sldMkLst>
        <pc:spChg chg="mod">
          <ac:chgData name="McCoy,Haley" userId="7863d2f6-667a-4b2e-acf7-ac8ceac4da7d" providerId="ADAL" clId="{E6D083AB-E074-4CC3-A1D3-AC7CBFCB4344}" dt="2025-04-01T17:55:24.755" v="1423" actId="20577"/>
          <ac:spMkLst>
            <pc:docMk/>
            <pc:sldMk cId="729871388" sldId="278"/>
            <ac:spMk id="2" creationId="{1364D39D-B5F9-7CBD-0220-C5F68F19BA88}"/>
          </ac:spMkLst>
        </pc:spChg>
        <pc:spChg chg="mod">
          <ac:chgData name="McCoy,Haley" userId="7863d2f6-667a-4b2e-acf7-ac8ceac4da7d" providerId="ADAL" clId="{E6D083AB-E074-4CC3-A1D3-AC7CBFCB4344}" dt="2025-04-01T17:56:14.209" v="1549" actId="20577"/>
          <ac:spMkLst>
            <pc:docMk/>
            <pc:sldMk cId="729871388" sldId="278"/>
            <ac:spMk id="3" creationId="{BF9FFDB5-E7BE-89CB-0428-164A77460B1D}"/>
          </ac:spMkLst>
        </pc:spChg>
        <pc:picChg chg="add mod">
          <ac:chgData name="McCoy,Haley" userId="7863d2f6-667a-4b2e-acf7-ac8ceac4da7d" providerId="ADAL" clId="{E6D083AB-E074-4CC3-A1D3-AC7CBFCB4344}" dt="2025-04-01T17:56:03.675" v="1480" actId="1076"/>
          <ac:picMkLst>
            <pc:docMk/>
            <pc:sldMk cId="729871388" sldId="278"/>
            <ac:picMk id="5" creationId="{0D0A6721-1777-F261-3473-47687363BD3C}"/>
          </ac:picMkLst>
        </pc:picChg>
        <pc:picChg chg="add mod">
          <ac:chgData name="McCoy,Haley" userId="7863d2f6-667a-4b2e-acf7-ac8ceac4da7d" providerId="ADAL" clId="{E6D083AB-E074-4CC3-A1D3-AC7CBFCB4344}" dt="2025-04-01T17:56:41.783" v="1556" actId="1076"/>
          <ac:picMkLst>
            <pc:docMk/>
            <pc:sldMk cId="729871388" sldId="278"/>
            <ac:picMk id="7" creationId="{59153F4F-C3D9-E481-1587-C9204B6D03E0}"/>
          </ac:picMkLst>
        </pc:picChg>
      </pc:sldChg>
      <pc:sldChg chg="modSp new mod">
        <pc:chgData name="McCoy,Haley" userId="7863d2f6-667a-4b2e-acf7-ac8ceac4da7d" providerId="ADAL" clId="{E6D083AB-E074-4CC3-A1D3-AC7CBFCB4344}" dt="2025-04-01T17:57:03.040" v="1680" actId="20577"/>
        <pc:sldMkLst>
          <pc:docMk/>
          <pc:sldMk cId="22081125" sldId="279"/>
        </pc:sldMkLst>
        <pc:spChg chg="mod">
          <ac:chgData name="McCoy,Haley" userId="7863d2f6-667a-4b2e-acf7-ac8ceac4da7d" providerId="ADAL" clId="{E6D083AB-E074-4CC3-A1D3-AC7CBFCB4344}" dt="2025-04-01T17:56:48.441" v="1579" actId="20577"/>
          <ac:spMkLst>
            <pc:docMk/>
            <pc:sldMk cId="22081125" sldId="279"/>
            <ac:spMk id="2" creationId="{3FAF9E58-2943-41C0-A9CC-081A2D586948}"/>
          </ac:spMkLst>
        </pc:spChg>
        <pc:spChg chg="mod">
          <ac:chgData name="McCoy,Haley" userId="7863d2f6-667a-4b2e-acf7-ac8ceac4da7d" providerId="ADAL" clId="{E6D083AB-E074-4CC3-A1D3-AC7CBFCB4344}" dt="2025-04-01T17:57:03.040" v="1680" actId="20577"/>
          <ac:spMkLst>
            <pc:docMk/>
            <pc:sldMk cId="22081125" sldId="279"/>
            <ac:spMk id="3" creationId="{946A2C25-98B3-B336-9196-94455E110CCB}"/>
          </ac:spMkLst>
        </pc:spChg>
      </pc:sldChg>
      <pc:sldChg chg="modSp new mod">
        <pc:chgData name="McCoy,Haley" userId="7863d2f6-667a-4b2e-acf7-ac8ceac4da7d" providerId="ADAL" clId="{E6D083AB-E074-4CC3-A1D3-AC7CBFCB4344}" dt="2025-04-01T17:57:21.036" v="1785" actId="20577"/>
        <pc:sldMkLst>
          <pc:docMk/>
          <pc:sldMk cId="1965414856" sldId="280"/>
        </pc:sldMkLst>
        <pc:spChg chg="mod">
          <ac:chgData name="McCoy,Haley" userId="7863d2f6-667a-4b2e-acf7-ac8ceac4da7d" providerId="ADAL" clId="{E6D083AB-E074-4CC3-A1D3-AC7CBFCB4344}" dt="2025-04-01T17:57:08.741" v="1706" actId="20577"/>
          <ac:spMkLst>
            <pc:docMk/>
            <pc:sldMk cId="1965414856" sldId="280"/>
            <ac:spMk id="2" creationId="{195B13E8-B223-0669-199D-44C898A3C82C}"/>
          </ac:spMkLst>
        </pc:spChg>
        <pc:spChg chg="mod">
          <ac:chgData name="McCoy,Haley" userId="7863d2f6-667a-4b2e-acf7-ac8ceac4da7d" providerId="ADAL" clId="{E6D083AB-E074-4CC3-A1D3-AC7CBFCB4344}" dt="2025-04-01T17:57:21.036" v="1785" actId="20577"/>
          <ac:spMkLst>
            <pc:docMk/>
            <pc:sldMk cId="1965414856" sldId="280"/>
            <ac:spMk id="3" creationId="{8C4A8BF2-D17F-7088-897F-C50F40593B05}"/>
          </ac:spMkLst>
        </pc:spChg>
      </pc:sldChg>
      <pc:sldChg chg="addSp modSp new mod">
        <pc:chgData name="McCoy,Haley" userId="7863d2f6-667a-4b2e-acf7-ac8ceac4da7d" providerId="ADAL" clId="{E6D083AB-E074-4CC3-A1D3-AC7CBFCB4344}" dt="2025-04-01T17:59:44.068" v="2043" actId="20577"/>
        <pc:sldMkLst>
          <pc:docMk/>
          <pc:sldMk cId="450321650" sldId="281"/>
        </pc:sldMkLst>
        <pc:spChg chg="mod">
          <ac:chgData name="McCoy,Haley" userId="7863d2f6-667a-4b2e-acf7-ac8ceac4da7d" providerId="ADAL" clId="{E6D083AB-E074-4CC3-A1D3-AC7CBFCB4344}" dt="2025-04-01T17:57:29.348" v="1819" actId="20577"/>
          <ac:spMkLst>
            <pc:docMk/>
            <pc:sldMk cId="450321650" sldId="281"/>
            <ac:spMk id="2" creationId="{F7DAB6BC-A140-A7B5-20F8-E5C8C5CE960E}"/>
          </ac:spMkLst>
        </pc:spChg>
        <pc:spChg chg="mod">
          <ac:chgData name="McCoy,Haley" userId="7863d2f6-667a-4b2e-acf7-ac8ceac4da7d" providerId="ADAL" clId="{E6D083AB-E074-4CC3-A1D3-AC7CBFCB4344}" dt="2025-04-01T17:59:44.068" v="2043" actId="20577"/>
          <ac:spMkLst>
            <pc:docMk/>
            <pc:sldMk cId="450321650" sldId="281"/>
            <ac:spMk id="3" creationId="{5AA9E214-7C2A-BC48-BFDB-FEAADF9EF6A3}"/>
          </ac:spMkLst>
        </pc:spChg>
        <pc:spChg chg="add mod">
          <ac:chgData name="McCoy,Haley" userId="7863d2f6-667a-4b2e-acf7-ac8ceac4da7d" providerId="ADAL" clId="{E6D083AB-E074-4CC3-A1D3-AC7CBFCB4344}" dt="2025-04-01T17:58:04.811" v="1830" actId="1076"/>
          <ac:spMkLst>
            <pc:docMk/>
            <pc:sldMk cId="450321650" sldId="281"/>
            <ac:spMk id="6" creationId="{97145237-2435-1E01-9974-F2077E16C477}"/>
          </ac:spMkLst>
        </pc:spChg>
        <pc:picChg chg="add mod">
          <ac:chgData name="McCoy,Haley" userId="7863d2f6-667a-4b2e-acf7-ac8ceac4da7d" providerId="ADAL" clId="{E6D083AB-E074-4CC3-A1D3-AC7CBFCB4344}" dt="2025-04-01T17:57:44.355" v="1822" actId="1076"/>
          <ac:picMkLst>
            <pc:docMk/>
            <pc:sldMk cId="450321650" sldId="281"/>
            <ac:picMk id="5" creationId="{4108DC6E-BD34-22B7-9072-01F9B580CBAA}"/>
          </ac:picMkLst>
        </pc:picChg>
        <pc:picChg chg="add mod">
          <ac:chgData name="McCoy,Haley" userId="7863d2f6-667a-4b2e-acf7-ac8ceac4da7d" providerId="ADAL" clId="{E6D083AB-E074-4CC3-A1D3-AC7CBFCB4344}" dt="2025-04-01T17:58:57.398" v="1924" actId="1076"/>
          <ac:picMkLst>
            <pc:docMk/>
            <pc:sldMk cId="450321650" sldId="281"/>
            <ac:picMk id="8" creationId="{309DA4D8-6C4E-86A6-E60B-675DCE703215}"/>
          </ac:picMkLst>
        </pc:picChg>
      </pc:sldChg>
      <pc:sldChg chg="addSp modSp new mod">
        <pc:chgData name="McCoy,Haley" userId="7863d2f6-667a-4b2e-acf7-ac8ceac4da7d" providerId="ADAL" clId="{E6D083AB-E074-4CC3-A1D3-AC7CBFCB4344}" dt="2025-04-01T18:00:52.164" v="2242" actId="1076"/>
        <pc:sldMkLst>
          <pc:docMk/>
          <pc:sldMk cId="2722205083" sldId="282"/>
        </pc:sldMkLst>
        <pc:spChg chg="mod">
          <ac:chgData name="McCoy,Haley" userId="7863d2f6-667a-4b2e-acf7-ac8ceac4da7d" providerId="ADAL" clId="{E6D083AB-E074-4CC3-A1D3-AC7CBFCB4344}" dt="2025-04-01T17:59:51.401" v="2062" actId="20577"/>
          <ac:spMkLst>
            <pc:docMk/>
            <pc:sldMk cId="2722205083" sldId="282"/>
            <ac:spMk id="2" creationId="{1767CFF4-C078-2085-8A7F-3DEFC2EB893B}"/>
          </ac:spMkLst>
        </pc:spChg>
        <pc:spChg chg="mod">
          <ac:chgData name="McCoy,Haley" userId="7863d2f6-667a-4b2e-acf7-ac8ceac4da7d" providerId="ADAL" clId="{E6D083AB-E074-4CC3-A1D3-AC7CBFCB4344}" dt="2025-04-01T18:00:34.846" v="2235" actId="20577"/>
          <ac:spMkLst>
            <pc:docMk/>
            <pc:sldMk cId="2722205083" sldId="282"/>
            <ac:spMk id="3" creationId="{215146A2-AB5B-E163-56E4-C42AA40243BB}"/>
          </ac:spMkLst>
        </pc:spChg>
        <pc:picChg chg="add mod">
          <ac:chgData name="McCoy,Haley" userId="7863d2f6-667a-4b2e-acf7-ac8ceac4da7d" providerId="ADAL" clId="{E6D083AB-E074-4CC3-A1D3-AC7CBFCB4344}" dt="2025-04-01T18:00:52.164" v="2242" actId="1076"/>
          <ac:picMkLst>
            <pc:docMk/>
            <pc:sldMk cId="2722205083" sldId="282"/>
            <ac:picMk id="5" creationId="{B93EF085-7B93-0BC5-7D6A-49AF700267E2}"/>
          </ac:picMkLst>
        </pc:picChg>
      </pc:sldChg>
      <pc:sldChg chg="addSp modSp new mod">
        <pc:chgData name="McCoy,Haley" userId="7863d2f6-667a-4b2e-acf7-ac8ceac4da7d" providerId="ADAL" clId="{E6D083AB-E074-4CC3-A1D3-AC7CBFCB4344}" dt="2025-04-01T18:01:54.789" v="2386" actId="1076"/>
        <pc:sldMkLst>
          <pc:docMk/>
          <pc:sldMk cId="3950112812" sldId="283"/>
        </pc:sldMkLst>
        <pc:spChg chg="mod">
          <ac:chgData name="McCoy,Haley" userId="7863d2f6-667a-4b2e-acf7-ac8ceac4da7d" providerId="ADAL" clId="{E6D083AB-E074-4CC3-A1D3-AC7CBFCB4344}" dt="2025-04-01T18:01:00.451" v="2268" actId="20577"/>
          <ac:spMkLst>
            <pc:docMk/>
            <pc:sldMk cId="3950112812" sldId="283"/>
            <ac:spMk id="2" creationId="{68408388-0440-5F81-305B-D3F9EEE5CAD1}"/>
          </ac:spMkLst>
        </pc:spChg>
        <pc:spChg chg="mod">
          <ac:chgData name="McCoy,Haley" userId="7863d2f6-667a-4b2e-acf7-ac8ceac4da7d" providerId="ADAL" clId="{E6D083AB-E074-4CC3-A1D3-AC7CBFCB4344}" dt="2025-04-01T18:01:37.144" v="2379" actId="313"/>
          <ac:spMkLst>
            <pc:docMk/>
            <pc:sldMk cId="3950112812" sldId="283"/>
            <ac:spMk id="3" creationId="{D4940A28-D02E-1DEE-83DD-CE0533D3F4BF}"/>
          </ac:spMkLst>
        </pc:spChg>
        <pc:picChg chg="add mod">
          <ac:chgData name="McCoy,Haley" userId="7863d2f6-667a-4b2e-acf7-ac8ceac4da7d" providerId="ADAL" clId="{E6D083AB-E074-4CC3-A1D3-AC7CBFCB4344}" dt="2025-04-01T18:01:54.789" v="2386" actId="1076"/>
          <ac:picMkLst>
            <pc:docMk/>
            <pc:sldMk cId="3950112812" sldId="283"/>
            <ac:picMk id="5" creationId="{DF6D61EF-48CB-A372-A30E-D67598C73062}"/>
          </ac:picMkLst>
        </pc:picChg>
      </pc:sldChg>
      <pc:sldChg chg="modSp new mod">
        <pc:chgData name="McCoy,Haley" userId="7863d2f6-667a-4b2e-acf7-ac8ceac4da7d" providerId="ADAL" clId="{E6D083AB-E074-4CC3-A1D3-AC7CBFCB4344}" dt="2025-04-01T18:05:27.072" v="3021" actId="20577"/>
        <pc:sldMkLst>
          <pc:docMk/>
          <pc:sldMk cId="1984269751" sldId="284"/>
        </pc:sldMkLst>
        <pc:spChg chg="mod">
          <ac:chgData name="McCoy,Haley" userId="7863d2f6-667a-4b2e-acf7-ac8ceac4da7d" providerId="ADAL" clId="{E6D083AB-E074-4CC3-A1D3-AC7CBFCB4344}" dt="2025-04-01T18:02:13.729" v="2416" actId="20577"/>
          <ac:spMkLst>
            <pc:docMk/>
            <pc:sldMk cId="1984269751" sldId="284"/>
            <ac:spMk id="2" creationId="{989E6BBE-EE14-C29E-123C-0E911A4A9F4D}"/>
          </ac:spMkLst>
        </pc:spChg>
        <pc:spChg chg="mod">
          <ac:chgData name="McCoy,Haley" userId="7863d2f6-667a-4b2e-acf7-ac8ceac4da7d" providerId="ADAL" clId="{E6D083AB-E074-4CC3-A1D3-AC7CBFCB4344}" dt="2025-04-01T18:05:27.072" v="3021" actId="20577"/>
          <ac:spMkLst>
            <pc:docMk/>
            <pc:sldMk cId="1984269751" sldId="284"/>
            <ac:spMk id="3" creationId="{96229C42-2A66-9FE4-74C1-5AD4B4F44B6E}"/>
          </ac:spMkLst>
        </pc:spChg>
      </pc:sldChg>
      <pc:sldChg chg="addSp modSp new mod">
        <pc:chgData name="McCoy,Haley" userId="7863d2f6-667a-4b2e-acf7-ac8ceac4da7d" providerId="ADAL" clId="{E6D083AB-E074-4CC3-A1D3-AC7CBFCB4344}" dt="2025-04-01T18:06:40.727" v="3183" actId="1582"/>
        <pc:sldMkLst>
          <pc:docMk/>
          <pc:sldMk cId="2528020269" sldId="285"/>
        </pc:sldMkLst>
        <pc:spChg chg="mod">
          <ac:chgData name="McCoy,Haley" userId="7863d2f6-667a-4b2e-acf7-ac8ceac4da7d" providerId="ADAL" clId="{E6D083AB-E074-4CC3-A1D3-AC7CBFCB4344}" dt="2025-04-01T18:03:50.557" v="2749" actId="20577"/>
          <ac:spMkLst>
            <pc:docMk/>
            <pc:sldMk cId="2528020269" sldId="285"/>
            <ac:spMk id="2" creationId="{BE7B6689-5E2B-6B29-0BAE-24D528800909}"/>
          </ac:spMkLst>
        </pc:spChg>
        <pc:spChg chg="mod">
          <ac:chgData name="McCoy,Haley" userId="7863d2f6-667a-4b2e-acf7-ac8ceac4da7d" providerId="ADAL" clId="{E6D083AB-E074-4CC3-A1D3-AC7CBFCB4344}" dt="2025-04-01T18:06:03.257" v="3178" actId="20577"/>
          <ac:spMkLst>
            <pc:docMk/>
            <pc:sldMk cId="2528020269" sldId="285"/>
            <ac:spMk id="3" creationId="{999EEE72-4952-2845-BA4B-86FFCD678A7A}"/>
          </ac:spMkLst>
        </pc:spChg>
        <pc:picChg chg="add mod">
          <ac:chgData name="McCoy,Haley" userId="7863d2f6-667a-4b2e-acf7-ac8ceac4da7d" providerId="ADAL" clId="{E6D083AB-E074-4CC3-A1D3-AC7CBFCB4344}" dt="2025-04-01T18:06:40.727" v="3183" actId="1582"/>
          <ac:picMkLst>
            <pc:docMk/>
            <pc:sldMk cId="2528020269" sldId="285"/>
            <ac:picMk id="5" creationId="{F4FECE38-27EB-A3E7-00EF-4AF268CDE606}"/>
          </ac:picMkLst>
        </pc:picChg>
      </pc:sldChg>
      <pc:sldChg chg="modSp new mod">
        <pc:chgData name="McCoy,Haley" userId="7863d2f6-667a-4b2e-acf7-ac8ceac4da7d" providerId="ADAL" clId="{E6D083AB-E074-4CC3-A1D3-AC7CBFCB4344}" dt="2025-04-01T18:07:12.201" v="3320" actId="20577"/>
        <pc:sldMkLst>
          <pc:docMk/>
          <pc:sldMk cId="3822568780" sldId="286"/>
        </pc:sldMkLst>
        <pc:spChg chg="mod">
          <ac:chgData name="McCoy,Haley" userId="7863d2f6-667a-4b2e-acf7-ac8ceac4da7d" providerId="ADAL" clId="{E6D083AB-E074-4CC3-A1D3-AC7CBFCB4344}" dt="2025-04-01T18:06:46.577" v="3206" actId="20577"/>
          <ac:spMkLst>
            <pc:docMk/>
            <pc:sldMk cId="3822568780" sldId="286"/>
            <ac:spMk id="2" creationId="{92C0051C-2571-F7C9-275B-79CD51BBC4BB}"/>
          </ac:spMkLst>
        </pc:spChg>
        <pc:spChg chg="mod">
          <ac:chgData name="McCoy,Haley" userId="7863d2f6-667a-4b2e-acf7-ac8ceac4da7d" providerId="ADAL" clId="{E6D083AB-E074-4CC3-A1D3-AC7CBFCB4344}" dt="2025-04-01T18:07:12.201" v="3320" actId="20577"/>
          <ac:spMkLst>
            <pc:docMk/>
            <pc:sldMk cId="3822568780" sldId="286"/>
            <ac:spMk id="3" creationId="{BC4428A4-D495-D2B2-A32A-9FC4C36E8B70}"/>
          </ac:spMkLst>
        </pc:spChg>
      </pc:sldChg>
      <pc:sldChg chg="modSp new mod">
        <pc:chgData name="McCoy,Haley" userId="7863d2f6-667a-4b2e-acf7-ac8ceac4da7d" providerId="ADAL" clId="{E6D083AB-E074-4CC3-A1D3-AC7CBFCB4344}" dt="2025-04-01T18:08:20.813" v="3644" actId="20577"/>
        <pc:sldMkLst>
          <pc:docMk/>
          <pc:sldMk cId="3331460629" sldId="287"/>
        </pc:sldMkLst>
        <pc:spChg chg="mod">
          <ac:chgData name="McCoy,Haley" userId="7863d2f6-667a-4b2e-acf7-ac8ceac4da7d" providerId="ADAL" clId="{E6D083AB-E074-4CC3-A1D3-AC7CBFCB4344}" dt="2025-04-01T18:07:25.706" v="3358" actId="20577"/>
          <ac:spMkLst>
            <pc:docMk/>
            <pc:sldMk cId="3331460629" sldId="287"/>
            <ac:spMk id="2" creationId="{7B83D85C-2DAC-7062-FC71-67A65EEF3471}"/>
          </ac:spMkLst>
        </pc:spChg>
        <pc:spChg chg="mod">
          <ac:chgData name="McCoy,Haley" userId="7863d2f6-667a-4b2e-acf7-ac8ceac4da7d" providerId="ADAL" clId="{E6D083AB-E074-4CC3-A1D3-AC7CBFCB4344}" dt="2025-04-01T18:08:20.813" v="3644" actId="20577"/>
          <ac:spMkLst>
            <pc:docMk/>
            <pc:sldMk cId="3331460629" sldId="287"/>
            <ac:spMk id="3" creationId="{CB7EDC7B-D419-43CC-9033-A4E3AB5CDAA6}"/>
          </ac:spMkLst>
        </pc:spChg>
      </pc:sldChg>
      <pc:sldChg chg="addSp modSp new mod">
        <pc:chgData name="McCoy,Haley" userId="7863d2f6-667a-4b2e-acf7-ac8ceac4da7d" providerId="ADAL" clId="{E6D083AB-E074-4CC3-A1D3-AC7CBFCB4344}" dt="2025-04-01T18:10:53.539" v="4301" actId="1076"/>
        <pc:sldMkLst>
          <pc:docMk/>
          <pc:sldMk cId="1699722440" sldId="288"/>
        </pc:sldMkLst>
        <pc:spChg chg="mod">
          <ac:chgData name="McCoy,Haley" userId="7863d2f6-667a-4b2e-acf7-ac8ceac4da7d" providerId="ADAL" clId="{E6D083AB-E074-4CC3-A1D3-AC7CBFCB4344}" dt="2025-04-01T18:08:33.532" v="3677" actId="20577"/>
          <ac:spMkLst>
            <pc:docMk/>
            <pc:sldMk cId="1699722440" sldId="288"/>
            <ac:spMk id="2" creationId="{B304EAC7-9166-26C6-2433-7AA6A21D072D}"/>
          </ac:spMkLst>
        </pc:spChg>
        <pc:spChg chg="mod">
          <ac:chgData name="McCoy,Haley" userId="7863d2f6-667a-4b2e-acf7-ac8ceac4da7d" providerId="ADAL" clId="{E6D083AB-E074-4CC3-A1D3-AC7CBFCB4344}" dt="2025-04-01T18:10:50.912" v="4299" actId="20577"/>
          <ac:spMkLst>
            <pc:docMk/>
            <pc:sldMk cId="1699722440" sldId="288"/>
            <ac:spMk id="3" creationId="{5ED9B008-6B41-CC81-F091-E349ED834C06}"/>
          </ac:spMkLst>
        </pc:spChg>
        <pc:picChg chg="add mod">
          <ac:chgData name="McCoy,Haley" userId="7863d2f6-667a-4b2e-acf7-ac8ceac4da7d" providerId="ADAL" clId="{E6D083AB-E074-4CC3-A1D3-AC7CBFCB4344}" dt="2025-04-01T18:10:53.539" v="4301" actId="1076"/>
          <ac:picMkLst>
            <pc:docMk/>
            <pc:sldMk cId="1699722440" sldId="288"/>
            <ac:picMk id="5" creationId="{4574D2EB-A81E-344B-8BC1-4A984778C6E0}"/>
          </ac:picMkLst>
        </pc:picChg>
      </pc:sldChg>
      <pc:sldChg chg="modSp new mod">
        <pc:chgData name="McCoy,Haley" userId="7863d2f6-667a-4b2e-acf7-ac8ceac4da7d" providerId="ADAL" clId="{E6D083AB-E074-4CC3-A1D3-AC7CBFCB4344}" dt="2025-04-01T18:10:29.441" v="4235" actId="20577"/>
        <pc:sldMkLst>
          <pc:docMk/>
          <pc:sldMk cId="3406995216" sldId="289"/>
        </pc:sldMkLst>
        <pc:spChg chg="mod">
          <ac:chgData name="McCoy,Haley" userId="7863d2f6-667a-4b2e-acf7-ac8ceac4da7d" providerId="ADAL" clId="{E6D083AB-E074-4CC3-A1D3-AC7CBFCB4344}" dt="2025-04-01T18:09:26.240" v="3861" actId="20577"/>
          <ac:spMkLst>
            <pc:docMk/>
            <pc:sldMk cId="3406995216" sldId="289"/>
            <ac:spMk id="2" creationId="{56D98FC3-7ECB-CA69-19DD-592EF8B0D2CD}"/>
          </ac:spMkLst>
        </pc:spChg>
        <pc:spChg chg="mod">
          <ac:chgData name="McCoy,Haley" userId="7863d2f6-667a-4b2e-acf7-ac8ceac4da7d" providerId="ADAL" clId="{E6D083AB-E074-4CC3-A1D3-AC7CBFCB4344}" dt="2025-04-01T18:10:29.441" v="4235" actId="20577"/>
          <ac:spMkLst>
            <pc:docMk/>
            <pc:sldMk cId="3406995216" sldId="289"/>
            <ac:spMk id="3" creationId="{E226B781-D406-8083-8D07-41E09D13DF1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67C5A-C536-103F-6025-041EE2611D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CFDB35-45CB-340E-56B2-812B433B4C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9E4324-97F9-8B8B-49DB-BC31AD7314E7}"/>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87022407-3D5C-7A8A-25F4-E20FE1ED53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29D196-AF51-0477-E8B1-C96B7D04FDD0}"/>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3245091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8AC6D-9560-7157-FDD9-05E0955A8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75EA121-D555-45DC-E6F7-425D276D15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32E58-6521-F723-2FF4-306582B9EDC6}"/>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C0622DC2-1A85-1EF7-49EE-A3B272F5CF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D04CAB-D6F4-B894-DF0B-5F37BD878458}"/>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3473784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3BA0AE-DF4F-5B81-26DB-27121D0C25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920F5B-C37A-E335-A811-CA0315A0DC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FF0BA1-19FD-A7E3-A3CB-6970794C5ED8}"/>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A6101D8F-5908-B0B6-8998-8692A26D0B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710BC7-CE7D-D6B4-52AC-BEC69A6B8239}"/>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283929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64025-3126-B826-050E-8DDF4B323F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108644-E9E0-FC90-AA86-2044BAE58B3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34FFA-ACA6-3ED1-51BA-32D1EDEB236C}"/>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816088BB-4B59-2447-8046-2ACA07D1A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B9C79E-8D7E-D60B-D977-61F31B73FDCD}"/>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1501994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45600-D3D2-788C-6ACE-732307CEEB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949FC9-DCF9-3F9C-524C-92C5874419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685867-567E-2FE9-888D-D7FC4CCA3800}"/>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DC0C8E89-579E-8FD3-B7E3-C4AD5BD7DE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F15416-052D-4F1F-A50D-70C0467F2BD0}"/>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1104757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1E62A-9EA2-F437-8A2E-D65AF5564A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BC77D5-3E6B-1EE2-178D-3B9542D5C1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35D504D-1E78-1AED-EC40-9C37287563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B13D3-F989-ABFA-AD9A-720ADB5A4D17}"/>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6" name="Footer Placeholder 5">
            <a:extLst>
              <a:ext uri="{FF2B5EF4-FFF2-40B4-BE49-F238E27FC236}">
                <a16:creationId xmlns:a16="http://schemas.microsoft.com/office/drawing/2014/main" id="{66ABA6D5-3340-2AA8-8F27-4CEA4B764D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6BC1E5-8737-5E7B-5563-3A582BDB83AA}"/>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1482174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52D24-EF3B-ECED-2AF2-014948C3917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239253-49BC-89CA-1CA1-C82AA748A4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047D8A-3F18-DCBC-CF5B-F15B0DCD79D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D2C4724-581B-320D-2998-CD11DDAA28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7EE1B3-77F8-D66F-01A7-24B045BC8A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DD2521-E898-8E9B-E942-CF937BB32E14}"/>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8" name="Footer Placeholder 7">
            <a:extLst>
              <a:ext uri="{FF2B5EF4-FFF2-40B4-BE49-F238E27FC236}">
                <a16:creationId xmlns:a16="http://schemas.microsoft.com/office/drawing/2014/main" id="{6515F5B2-B6AD-225A-5E43-68197EECB6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F29258-EF06-5416-0B12-E169A951F7E6}"/>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1824848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25A9-ED33-DA0D-DF65-A716DEA76B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224419-C8D0-FE3E-61A6-4CCC67EDD4BA}"/>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4" name="Footer Placeholder 3">
            <a:extLst>
              <a:ext uri="{FF2B5EF4-FFF2-40B4-BE49-F238E27FC236}">
                <a16:creationId xmlns:a16="http://schemas.microsoft.com/office/drawing/2014/main" id="{3623057A-92D4-33E8-A2F8-291D6531B5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90C3153-2690-B502-A2DC-27FCCCFEF8E9}"/>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2676216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686646-C08E-8188-63E9-8E07198704E6}"/>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3" name="Footer Placeholder 2">
            <a:extLst>
              <a:ext uri="{FF2B5EF4-FFF2-40B4-BE49-F238E27FC236}">
                <a16:creationId xmlns:a16="http://schemas.microsoft.com/office/drawing/2014/main" id="{208E2CDE-2464-1669-8C60-C7E4E4DB11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686CC0-1D0B-35F3-88D7-8C1954FA072D}"/>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2393689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5687C-3689-6AEF-CBA3-881E28A50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7F5943-916A-C24D-F460-971D7816EC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B4C3C4-D54C-4585-34CA-1B18EB2D13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015CAB-B832-C905-D584-75E148471E59}"/>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6" name="Footer Placeholder 5">
            <a:extLst>
              <a:ext uri="{FF2B5EF4-FFF2-40B4-BE49-F238E27FC236}">
                <a16:creationId xmlns:a16="http://schemas.microsoft.com/office/drawing/2014/main" id="{99F09ECB-B309-5118-315C-B4FA9B853A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EF7AD8-F7D2-DCA1-6AB3-E99397AEDC3E}"/>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2412227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C715C-267D-4534-9A19-35151B8B50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BCC7E1-95B1-2A0E-0A80-CE0CD50EAC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45CCB8-4B5D-8358-B94C-48E6112B22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C501A5-49DA-A5E1-92E1-E01A74DACA36}"/>
              </a:ext>
            </a:extLst>
          </p:cNvPr>
          <p:cNvSpPr>
            <a:spLocks noGrp="1"/>
          </p:cNvSpPr>
          <p:nvPr>
            <p:ph type="dt" sz="half" idx="10"/>
          </p:nvPr>
        </p:nvSpPr>
        <p:spPr/>
        <p:txBody>
          <a:bodyPr/>
          <a:lstStyle/>
          <a:p>
            <a:fld id="{19AA1FFE-D5B4-4708-BDA0-B74260A44D43}" type="datetimeFigureOut">
              <a:rPr lang="en-US" smtClean="0"/>
              <a:t>4/1/2025</a:t>
            </a:fld>
            <a:endParaRPr lang="en-US"/>
          </a:p>
        </p:txBody>
      </p:sp>
      <p:sp>
        <p:nvSpPr>
          <p:cNvPr id="6" name="Footer Placeholder 5">
            <a:extLst>
              <a:ext uri="{FF2B5EF4-FFF2-40B4-BE49-F238E27FC236}">
                <a16:creationId xmlns:a16="http://schemas.microsoft.com/office/drawing/2014/main" id="{DEB54F60-10E2-D667-20C9-809CC75E1B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EEA9A3-A2F8-8D66-1B3E-9361121B4175}"/>
              </a:ext>
            </a:extLst>
          </p:cNvPr>
          <p:cNvSpPr>
            <a:spLocks noGrp="1"/>
          </p:cNvSpPr>
          <p:nvPr>
            <p:ph type="sldNum" sz="quarter" idx="12"/>
          </p:nvPr>
        </p:nvSpPr>
        <p:spPr/>
        <p:txBody>
          <a:bodyPr/>
          <a:lstStyle/>
          <a:p>
            <a:fld id="{5E85A87C-524D-459C-920D-3B6BB1243621}" type="slidenum">
              <a:rPr lang="en-US" smtClean="0"/>
              <a:t>‹#›</a:t>
            </a:fld>
            <a:endParaRPr lang="en-US"/>
          </a:p>
        </p:txBody>
      </p:sp>
    </p:spTree>
    <p:extLst>
      <p:ext uri="{BB962C8B-B14F-4D97-AF65-F5344CB8AC3E}">
        <p14:creationId xmlns:p14="http://schemas.microsoft.com/office/powerpoint/2010/main" val="2644875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8635FA-8AE5-608E-6651-95D2E867DD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104218-8B11-4AD8-DC92-E8F9226104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CA4954-6E88-E309-60F3-17265A34A5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9AA1FFE-D5B4-4708-BDA0-B74260A44D43}" type="datetimeFigureOut">
              <a:rPr lang="en-US" smtClean="0"/>
              <a:t>4/1/2025</a:t>
            </a:fld>
            <a:endParaRPr lang="en-US"/>
          </a:p>
        </p:txBody>
      </p:sp>
      <p:sp>
        <p:nvSpPr>
          <p:cNvPr id="5" name="Footer Placeholder 4">
            <a:extLst>
              <a:ext uri="{FF2B5EF4-FFF2-40B4-BE49-F238E27FC236}">
                <a16:creationId xmlns:a16="http://schemas.microsoft.com/office/drawing/2014/main" id="{D3F9199C-1989-ECD1-B67A-9F7F7DA992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0DCFC32-540B-28BB-211D-82681684FD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85A87C-524D-459C-920D-3B6BB1243621}" type="slidenum">
              <a:rPr lang="en-US" smtClean="0"/>
              <a:t>‹#›</a:t>
            </a:fld>
            <a:endParaRPr lang="en-US"/>
          </a:p>
        </p:txBody>
      </p:sp>
    </p:spTree>
    <p:extLst>
      <p:ext uri="{BB962C8B-B14F-4D97-AF65-F5344CB8AC3E}">
        <p14:creationId xmlns:p14="http://schemas.microsoft.com/office/powerpoint/2010/main" val="2642961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ir.colostate.edu/qualtric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ECA2C-1576-9FEA-838F-ED9F5B1438EF}"/>
              </a:ext>
            </a:extLst>
          </p:cNvPr>
          <p:cNvSpPr>
            <a:spLocks noGrp="1"/>
          </p:cNvSpPr>
          <p:nvPr>
            <p:ph type="ctrTitle"/>
          </p:nvPr>
        </p:nvSpPr>
        <p:spPr/>
        <p:txBody>
          <a:bodyPr/>
          <a:lstStyle/>
          <a:p>
            <a:r>
              <a:rPr lang="en-US" dirty="0"/>
              <a:t>Deese-Roediger-McDermott Experiment</a:t>
            </a:r>
          </a:p>
        </p:txBody>
      </p:sp>
      <p:sp>
        <p:nvSpPr>
          <p:cNvPr id="3" name="Subtitle 2">
            <a:extLst>
              <a:ext uri="{FF2B5EF4-FFF2-40B4-BE49-F238E27FC236}">
                <a16:creationId xmlns:a16="http://schemas.microsoft.com/office/drawing/2014/main" id="{F4B1E9F3-DCFE-FBD4-AA93-2F2027823049}"/>
              </a:ext>
            </a:extLst>
          </p:cNvPr>
          <p:cNvSpPr>
            <a:spLocks noGrp="1"/>
          </p:cNvSpPr>
          <p:nvPr>
            <p:ph type="subTitle" idx="1"/>
          </p:nvPr>
        </p:nvSpPr>
        <p:spPr/>
        <p:txBody>
          <a:bodyPr/>
          <a:lstStyle/>
          <a:p>
            <a:r>
              <a:rPr lang="en-US" dirty="0"/>
              <a:t>A tutorial! In Qualtrics!</a:t>
            </a:r>
          </a:p>
        </p:txBody>
      </p:sp>
    </p:spTree>
    <p:extLst>
      <p:ext uri="{BB962C8B-B14F-4D97-AF65-F5344CB8AC3E}">
        <p14:creationId xmlns:p14="http://schemas.microsoft.com/office/powerpoint/2010/main" val="471021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C975D-E906-C083-7170-4DDFF1C009E5}"/>
              </a:ext>
            </a:extLst>
          </p:cNvPr>
          <p:cNvSpPr>
            <a:spLocks noGrp="1"/>
          </p:cNvSpPr>
          <p:nvPr>
            <p:ph type="title"/>
          </p:nvPr>
        </p:nvSpPr>
        <p:spPr/>
        <p:txBody>
          <a:bodyPr/>
          <a:lstStyle/>
          <a:p>
            <a:r>
              <a:rPr lang="en-US" dirty="0"/>
              <a:t>Edit your question</a:t>
            </a:r>
          </a:p>
        </p:txBody>
      </p:sp>
      <p:sp>
        <p:nvSpPr>
          <p:cNvPr id="3" name="Content Placeholder 2">
            <a:extLst>
              <a:ext uri="{FF2B5EF4-FFF2-40B4-BE49-F238E27FC236}">
                <a16:creationId xmlns:a16="http://schemas.microsoft.com/office/drawing/2014/main" id="{6644A5B8-A31C-A430-045B-1286524E670A}"/>
              </a:ext>
            </a:extLst>
          </p:cNvPr>
          <p:cNvSpPr>
            <a:spLocks noGrp="1"/>
          </p:cNvSpPr>
          <p:nvPr>
            <p:ph idx="1"/>
          </p:nvPr>
        </p:nvSpPr>
        <p:spPr/>
        <p:txBody>
          <a:bodyPr/>
          <a:lstStyle/>
          <a:p>
            <a:r>
              <a:rPr lang="en-US" dirty="0"/>
              <a:t>Click to write question</a:t>
            </a:r>
          </a:p>
          <a:p>
            <a:r>
              <a:rPr lang="en-US" dirty="0"/>
              <a:t>Click “piped text”</a:t>
            </a:r>
          </a:p>
          <a:p>
            <a:r>
              <a:rPr lang="en-US" dirty="0"/>
              <a:t>Select loop &amp; merge</a:t>
            </a:r>
          </a:p>
          <a:p>
            <a:r>
              <a:rPr lang="en-US" dirty="0"/>
              <a:t>Select loop and merge fields</a:t>
            </a:r>
          </a:p>
          <a:p>
            <a:r>
              <a:rPr lang="en-US" dirty="0"/>
              <a:t>Select just field 1</a:t>
            </a:r>
          </a:p>
        </p:txBody>
      </p:sp>
      <p:pic>
        <p:nvPicPr>
          <p:cNvPr id="11" name="Picture 10">
            <a:extLst>
              <a:ext uri="{FF2B5EF4-FFF2-40B4-BE49-F238E27FC236}">
                <a16:creationId xmlns:a16="http://schemas.microsoft.com/office/drawing/2014/main" id="{8DC8FE16-5416-2B74-A5AE-7A5DCE7B5179}"/>
              </a:ext>
            </a:extLst>
          </p:cNvPr>
          <p:cNvPicPr>
            <a:picLocks noChangeAspect="1"/>
          </p:cNvPicPr>
          <p:nvPr/>
        </p:nvPicPr>
        <p:blipFill>
          <a:blip r:embed="rId2"/>
          <a:stretch>
            <a:fillRect/>
          </a:stretch>
        </p:blipFill>
        <p:spPr>
          <a:xfrm>
            <a:off x="6858000" y="290803"/>
            <a:ext cx="4728079" cy="2506921"/>
          </a:xfrm>
          <a:prstGeom prst="rect">
            <a:avLst/>
          </a:prstGeom>
          <a:ln w="28575">
            <a:solidFill>
              <a:srgbClr val="FF9999"/>
            </a:solidFill>
          </a:ln>
        </p:spPr>
      </p:pic>
      <p:pic>
        <p:nvPicPr>
          <p:cNvPr id="13" name="Picture 12">
            <a:extLst>
              <a:ext uri="{FF2B5EF4-FFF2-40B4-BE49-F238E27FC236}">
                <a16:creationId xmlns:a16="http://schemas.microsoft.com/office/drawing/2014/main" id="{EFF35A36-A5A2-1FDD-9682-B1082D2608E7}"/>
              </a:ext>
            </a:extLst>
          </p:cNvPr>
          <p:cNvPicPr>
            <a:picLocks noChangeAspect="1"/>
          </p:cNvPicPr>
          <p:nvPr/>
        </p:nvPicPr>
        <p:blipFill>
          <a:blip r:embed="rId3"/>
          <a:stretch>
            <a:fillRect/>
          </a:stretch>
        </p:blipFill>
        <p:spPr>
          <a:xfrm>
            <a:off x="6700844" y="3293223"/>
            <a:ext cx="4769095" cy="1962251"/>
          </a:xfrm>
          <a:prstGeom prst="rect">
            <a:avLst/>
          </a:prstGeom>
          <a:ln w="28575">
            <a:solidFill>
              <a:srgbClr val="FF9999"/>
            </a:solidFill>
          </a:ln>
        </p:spPr>
      </p:pic>
    </p:spTree>
    <p:extLst>
      <p:ext uri="{BB962C8B-B14F-4D97-AF65-F5344CB8AC3E}">
        <p14:creationId xmlns:p14="http://schemas.microsoft.com/office/powerpoint/2010/main" val="546207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D79CC-4D18-F22F-A564-566BFB4DC01A}"/>
              </a:ext>
            </a:extLst>
          </p:cNvPr>
          <p:cNvSpPr>
            <a:spLocks noGrp="1"/>
          </p:cNvSpPr>
          <p:nvPr>
            <p:ph type="title"/>
          </p:nvPr>
        </p:nvSpPr>
        <p:spPr/>
        <p:txBody>
          <a:bodyPr/>
          <a:lstStyle/>
          <a:p>
            <a:r>
              <a:rPr lang="en-US" dirty="0"/>
              <a:t>Like this!</a:t>
            </a:r>
          </a:p>
        </p:txBody>
      </p:sp>
      <p:sp>
        <p:nvSpPr>
          <p:cNvPr id="3" name="Content Placeholder 2">
            <a:extLst>
              <a:ext uri="{FF2B5EF4-FFF2-40B4-BE49-F238E27FC236}">
                <a16:creationId xmlns:a16="http://schemas.microsoft.com/office/drawing/2014/main" id="{6F55A0D3-E4CA-9169-85C3-B36EE87ABA7B}"/>
              </a:ext>
            </a:extLst>
          </p:cNvPr>
          <p:cNvSpPr>
            <a:spLocks noGrp="1"/>
          </p:cNvSpPr>
          <p:nvPr>
            <p:ph idx="1"/>
          </p:nvPr>
        </p:nvSpPr>
        <p:spPr/>
        <p:txBody>
          <a:bodyPr/>
          <a:lstStyle/>
          <a:p>
            <a:r>
              <a:rPr lang="en-US" dirty="0"/>
              <a:t>You can center and make the text bigger with rich content editor</a:t>
            </a:r>
          </a:p>
          <a:p>
            <a:pPr lvl="1"/>
            <a:r>
              <a:rPr lang="en-US" dirty="0"/>
              <a:t>See if you can figure that out!</a:t>
            </a:r>
          </a:p>
        </p:txBody>
      </p:sp>
      <p:pic>
        <p:nvPicPr>
          <p:cNvPr id="5" name="Picture 4">
            <a:extLst>
              <a:ext uri="{FF2B5EF4-FFF2-40B4-BE49-F238E27FC236}">
                <a16:creationId xmlns:a16="http://schemas.microsoft.com/office/drawing/2014/main" id="{C3638983-161F-39B6-1007-FC7B985B59F3}"/>
              </a:ext>
            </a:extLst>
          </p:cNvPr>
          <p:cNvPicPr>
            <a:picLocks noChangeAspect="1"/>
          </p:cNvPicPr>
          <p:nvPr/>
        </p:nvPicPr>
        <p:blipFill>
          <a:blip r:embed="rId2"/>
          <a:stretch>
            <a:fillRect/>
          </a:stretch>
        </p:blipFill>
        <p:spPr>
          <a:xfrm>
            <a:off x="1898164" y="3676608"/>
            <a:ext cx="9455636" cy="1638384"/>
          </a:xfrm>
          <a:prstGeom prst="rect">
            <a:avLst/>
          </a:prstGeom>
          <a:ln w="38100">
            <a:solidFill>
              <a:srgbClr val="FF9999"/>
            </a:solidFill>
          </a:ln>
        </p:spPr>
      </p:pic>
    </p:spTree>
    <p:extLst>
      <p:ext uri="{BB962C8B-B14F-4D97-AF65-F5344CB8AC3E}">
        <p14:creationId xmlns:p14="http://schemas.microsoft.com/office/powerpoint/2010/main" val="1903109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96FF-D761-60BC-00E4-9DDC808FDCD9}"/>
              </a:ext>
            </a:extLst>
          </p:cNvPr>
          <p:cNvSpPr>
            <a:spLocks noGrp="1"/>
          </p:cNvSpPr>
          <p:nvPr>
            <p:ph type="title"/>
          </p:nvPr>
        </p:nvSpPr>
        <p:spPr/>
        <p:txBody>
          <a:bodyPr/>
          <a:lstStyle/>
          <a:p>
            <a:r>
              <a:rPr lang="en-US" dirty="0"/>
              <a:t>Add a timing question</a:t>
            </a:r>
          </a:p>
        </p:txBody>
      </p:sp>
      <p:sp>
        <p:nvSpPr>
          <p:cNvPr id="3" name="Content Placeholder 2">
            <a:extLst>
              <a:ext uri="{FF2B5EF4-FFF2-40B4-BE49-F238E27FC236}">
                <a16:creationId xmlns:a16="http://schemas.microsoft.com/office/drawing/2014/main" id="{578F6EE4-C369-6E58-EDCE-DD1967AAC366}"/>
              </a:ext>
            </a:extLst>
          </p:cNvPr>
          <p:cNvSpPr>
            <a:spLocks noGrp="1"/>
          </p:cNvSpPr>
          <p:nvPr>
            <p:ph idx="1"/>
          </p:nvPr>
        </p:nvSpPr>
        <p:spPr/>
        <p:txBody>
          <a:bodyPr/>
          <a:lstStyle/>
          <a:p>
            <a:r>
              <a:rPr lang="en-US" dirty="0"/>
              <a:t>So add a new question and select timing</a:t>
            </a:r>
          </a:p>
          <a:p>
            <a:r>
              <a:rPr lang="en-US" dirty="0"/>
              <a:t>Display submit after 5 seconds</a:t>
            </a:r>
          </a:p>
          <a:p>
            <a:r>
              <a:rPr lang="en-US" dirty="0"/>
              <a:t>Auto advance after 5 seconds</a:t>
            </a:r>
          </a:p>
        </p:txBody>
      </p:sp>
      <p:pic>
        <p:nvPicPr>
          <p:cNvPr id="5" name="Picture 4">
            <a:extLst>
              <a:ext uri="{FF2B5EF4-FFF2-40B4-BE49-F238E27FC236}">
                <a16:creationId xmlns:a16="http://schemas.microsoft.com/office/drawing/2014/main" id="{FE7811A0-F09F-77CC-53E4-6CF816C7010C}"/>
              </a:ext>
            </a:extLst>
          </p:cNvPr>
          <p:cNvPicPr>
            <a:picLocks noChangeAspect="1"/>
          </p:cNvPicPr>
          <p:nvPr/>
        </p:nvPicPr>
        <p:blipFill>
          <a:blip r:embed="rId2"/>
          <a:stretch>
            <a:fillRect/>
          </a:stretch>
        </p:blipFill>
        <p:spPr>
          <a:xfrm>
            <a:off x="7968342" y="1825625"/>
            <a:ext cx="3102429" cy="3579727"/>
          </a:xfrm>
          <a:prstGeom prst="rect">
            <a:avLst/>
          </a:prstGeom>
          <a:ln w="38100">
            <a:solidFill>
              <a:srgbClr val="FF9999"/>
            </a:solidFill>
          </a:ln>
        </p:spPr>
      </p:pic>
    </p:spTree>
    <p:extLst>
      <p:ext uri="{BB962C8B-B14F-4D97-AF65-F5344CB8AC3E}">
        <p14:creationId xmlns:p14="http://schemas.microsoft.com/office/powerpoint/2010/main" val="15411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5749E-AA11-1ADE-60D1-CD860161CE5B}"/>
              </a:ext>
            </a:extLst>
          </p:cNvPr>
          <p:cNvSpPr>
            <a:spLocks noGrp="1"/>
          </p:cNvSpPr>
          <p:nvPr>
            <p:ph type="title"/>
          </p:nvPr>
        </p:nvSpPr>
        <p:spPr/>
        <p:txBody>
          <a:bodyPr/>
          <a:lstStyle/>
          <a:p>
            <a:r>
              <a:rPr lang="en-US" dirty="0"/>
              <a:t>Now copy that block</a:t>
            </a:r>
          </a:p>
        </p:txBody>
      </p:sp>
      <p:sp>
        <p:nvSpPr>
          <p:cNvPr id="3" name="Content Placeholder 2">
            <a:extLst>
              <a:ext uri="{FF2B5EF4-FFF2-40B4-BE49-F238E27FC236}">
                <a16:creationId xmlns:a16="http://schemas.microsoft.com/office/drawing/2014/main" id="{389BA028-FCDF-9358-CC4E-4FC28BAC0EBF}"/>
              </a:ext>
            </a:extLst>
          </p:cNvPr>
          <p:cNvSpPr>
            <a:spLocks noGrp="1"/>
          </p:cNvSpPr>
          <p:nvPr>
            <p:ph idx="1"/>
          </p:nvPr>
        </p:nvSpPr>
        <p:spPr/>
        <p:txBody>
          <a:bodyPr/>
          <a:lstStyle/>
          <a:p>
            <a:r>
              <a:rPr lang="en-US" dirty="0"/>
              <a:t>Call the new block “List 2”</a:t>
            </a:r>
          </a:p>
          <a:p>
            <a:r>
              <a:rPr lang="en-US" dirty="0"/>
              <a:t>You can change the question names</a:t>
            </a:r>
          </a:p>
          <a:p>
            <a:r>
              <a:rPr lang="en-US" dirty="0"/>
              <a:t>But you NEED to change the text</a:t>
            </a:r>
          </a:p>
          <a:p>
            <a:r>
              <a:rPr lang="en-US" dirty="0"/>
              <a:t>To display field 2</a:t>
            </a:r>
          </a:p>
        </p:txBody>
      </p:sp>
      <p:pic>
        <p:nvPicPr>
          <p:cNvPr id="5" name="Picture 4">
            <a:extLst>
              <a:ext uri="{FF2B5EF4-FFF2-40B4-BE49-F238E27FC236}">
                <a16:creationId xmlns:a16="http://schemas.microsoft.com/office/drawing/2014/main" id="{8EC9E884-2DF1-DDF4-DF3A-46E4922A0EAC}"/>
              </a:ext>
            </a:extLst>
          </p:cNvPr>
          <p:cNvPicPr>
            <a:picLocks noChangeAspect="1"/>
          </p:cNvPicPr>
          <p:nvPr/>
        </p:nvPicPr>
        <p:blipFill>
          <a:blip r:embed="rId2"/>
          <a:stretch>
            <a:fillRect/>
          </a:stretch>
        </p:blipFill>
        <p:spPr>
          <a:xfrm>
            <a:off x="6890134" y="2057157"/>
            <a:ext cx="4909980" cy="2358605"/>
          </a:xfrm>
          <a:prstGeom prst="rect">
            <a:avLst/>
          </a:prstGeom>
          <a:ln w="38100">
            <a:solidFill>
              <a:srgbClr val="FF9999"/>
            </a:solidFill>
          </a:ln>
        </p:spPr>
      </p:pic>
      <p:pic>
        <p:nvPicPr>
          <p:cNvPr id="7" name="Picture 6">
            <a:extLst>
              <a:ext uri="{FF2B5EF4-FFF2-40B4-BE49-F238E27FC236}">
                <a16:creationId xmlns:a16="http://schemas.microsoft.com/office/drawing/2014/main" id="{96F30704-9ADF-725F-A589-7D03EFBA2122}"/>
              </a:ext>
            </a:extLst>
          </p:cNvPr>
          <p:cNvPicPr>
            <a:picLocks noChangeAspect="1"/>
          </p:cNvPicPr>
          <p:nvPr/>
        </p:nvPicPr>
        <p:blipFill>
          <a:blip r:embed="rId3"/>
          <a:stretch>
            <a:fillRect/>
          </a:stretch>
        </p:blipFill>
        <p:spPr>
          <a:xfrm>
            <a:off x="2212002" y="4020414"/>
            <a:ext cx="3704028" cy="2472461"/>
          </a:xfrm>
          <a:prstGeom prst="rect">
            <a:avLst/>
          </a:prstGeom>
          <a:ln w="38100">
            <a:solidFill>
              <a:srgbClr val="FF9999"/>
            </a:solidFill>
          </a:ln>
        </p:spPr>
      </p:pic>
    </p:spTree>
    <p:extLst>
      <p:ext uri="{BB962C8B-B14F-4D97-AF65-F5344CB8AC3E}">
        <p14:creationId xmlns:p14="http://schemas.microsoft.com/office/powerpoint/2010/main" val="3598575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357A6-5D12-79E1-5CA0-B6C51FA491B7}"/>
              </a:ext>
            </a:extLst>
          </p:cNvPr>
          <p:cNvSpPr>
            <a:spLocks noGrp="1"/>
          </p:cNvSpPr>
          <p:nvPr>
            <p:ph type="title"/>
          </p:nvPr>
        </p:nvSpPr>
        <p:spPr/>
        <p:txBody>
          <a:bodyPr/>
          <a:lstStyle/>
          <a:p>
            <a:r>
              <a:rPr lang="en-US" dirty="0"/>
              <a:t>Now you can copy that block</a:t>
            </a:r>
          </a:p>
        </p:txBody>
      </p:sp>
      <p:sp>
        <p:nvSpPr>
          <p:cNvPr id="3" name="Content Placeholder 2">
            <a:extLst>
              <a:ext uri="{FF2B5EF4-FFF2-40B4-BE49-F238E27FC236}">
                <a16:creationId xmlns:a16="http://schemas.microsoft.com/office/drawing/2014/main" id="{D7A32350-7D6D-6B57-623D-3ABC7C5CBB7F}"/>
              </a:ext>
            </a:extLst>
          </p:cNvPr>
          <p:cNvSpPr>
            <a:spLocks noGrp="1"/>
          </p:cNvSpPr>
          <p:nvPr>
            <p:ph idx="1"/>
          </p:nvPr>
        </p:nvSpPr>
        <p:spPr/>
        <p:txBody>
          <a:bodyPr/>
          <a:lstStyle/>
          <a:p>
            <a:r>
              <a:rPr lang="en-US" dirty="0"/>
              <a:t>Call the new one “list 3”</a:t>
            </a:r>
          </a:p>
          <a:p>
            <a:r>
              <a:rPr lang="en-US" dirty="0"/>
              <a:t>Change field 2 to field 3 in the text display</a:t>
            </a:r>
          </a:p>
        </p:txBody>
      </p:sp>
    </p:spTree>
    <p:extLst>
      <p:ext uri="{BB962C8B-B14F-4D97-AF65-F5344CB8AC3E}">
        <p14:creationId xmlns:p14="http://schemas.microsoft.com/office/powerpoint/2010/main" val="2695479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4D39D-B5F9-7CBD-0220-C5F68F19BA88}"/>
              </a:ext>
            </a:extLst>
          </p:cNvPr>
          <p:cNvSpPr>
            <a:spLocks noGrp="1"/>
          </p:cNvSpPr>
          <p:nvPr>
            <p:ph type="title"/>
          </p:nvPr>
        </p:nvSpPr>
        <p:spPr/>
        <p:txBody>
          <a:bodyPr/>
          <a:lstStyle/>
          <a:p>
            <a:r>
              <a:rPr lang="en-US" dirty="0"/>
              <a:t>Now add a new block</a:t>
            </a:r>
          </a:p>
        </p:txBody>
      </p:sp>
      <p:sp>
        <p:nvSpPr>
          <p:cNvPr id="3" name="Content Placeholder 2">
            <a:extLst>
              <a:ext uri="{FF2B5EF4-FFF2-40B4-BE49-F238E27FC236}">
                <a16:creationId xmlns:a16="http://schemas.microsoft.com/office/drawing/2014/main" id="{BF9FFDB5-E7BE-89CB-0428-164A77460B1D}"/>
              </a:ext>
            </a:extLst>
          </p:cNvPr>
          <p:cNvSpPr>
            <a:spLocks noGrp="1"/>
          </p:cNvSpPr>
          <p:nvPr>
            <p:ph idx="1"/>
          </p:nvPr>
        </p:nvSpPr>
        <p:spPr/>
        <p:txBody>
          <a:bodyPr/>
          <a:lstStyle/>
          <a:p>
            <a:r>
              <a:rPr lang="en-US" dirty="0"/>
              <a:t>Call it recall 1</a:t>
            </a:r>
          </a:p>
          <a:p>
            <a:r>
              <a:rPr lang="en-US" dirty="0"/>
              <a:t>Add a new text entry question</a:t>
            </a:r>
          </a:p>
          <a:p>
            <a:r>
              <a:rPr lang="en-US" dirty="0"/>
              <a:t>Instruct participants to recall as many words as they can.</a:t>
            </a:r>
          </a:p>
          <a:p>
            <a:endParaRPr lang="en-US" dirty="0"/>
          </a:p>
        </p:txBody>
      </p:sp>
      <p:pic>
        <p:nvPicPr>
          <p:cNvPr id="5" name="Picture 4">
            <a:extLst>
              <a:ext uri="{FF2B5EF4-FFF2-40B4-BE49-F238E27FC236}">
                <a16:creationId xmlns:a16="http://schemas.microsoft.com/office/drawing/2014/main" id="{0D0A6721-1777-F261-3473-47687363BD3C}"/>
              </a:ext>
            </a:extLst>
          </p:cNvPr>
          <p:cNvPicPr>
            <a:picLocks noChangeAspect="1"/>
          </p:cNvPicPr>
          <p:nvPr/>
        </p:nvPicPr>
        <p:blipFill>
          <a:blip r:embed="rId2"/>
          <a:stretch>
            <a:fillRect/>
          </a:stretch>
        </p:blipFill>
        <p:spPr>
          <a:xfrm>
            <a:off x="6823935" y="906916"/>
            <a:ext cx="2906041" cy="1325562"/>
          </a:xfrm>
          <a:prstGeom prst="rect">
            <a:avLst/>
          </a:prstGeom>
          <a:ln w="38100">
            <a:solidFill>
              <a:srgbClr val="FF9999"/>
            </a:solidFill>
          </a:ln>
        </p:spPr>
      </p:pic>
      <p:pic>
        <p:nvPicPr>
          <p:cNvPr id="7" name="Picture 6">
            <a:extLst>
              <a:ext uri="{FF2B5EF4-FFF2-40B4-BE49-F238E27FC236}">
                <a16:creationId xmlns:a16="http://schemas.microsoft.com/office/drawing/2014/main" id="{59153F4F-C3D9-E481-1587-C9204B6D03E0}"/>
              </a:ext>
            </a:extLst>
          </p:cNvPr>
          <p:cNvPicPr>
            <a:picLocks noChangeAspect="1"/>
          </p:cNvPicPr>
          <p:nvPr/>
        </p:nvPicPr>
        <p:blipFill>
          <a:blip r:embed="rId3"/>
          <a:stretch>
            <a:fillRect/>
          </a:stretch>
        </p:blipFill>
        <p:spPr>
          <a:xfrm>
            <a:off x="3138699" y="3719482"/>
            <a:ext cx="8215101" cy="1611117"/>
          </a:xfrm>
          <a:prstGeom prst="rect">
            <a:avLst/>
          </a:prstGeom>
          <a:ln w="38100">
            <a:solidFill>
              <a:srgbClr val="FF9999"/>
            </a:solidFill>
          </a:ln>
        </p:spPr>
      </p:pic>
    </p:spTree>
    <p:extLst>
      <p:ext uri="{BB962C8B-B14F-4D97-AF65-F5344CB8AC3E}">
        <p14:creationId xmlns:p14="http://schemas.microsoft.com/office/powerpoint/2010/main" val="729871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9E58-2943-41C0-A9CC-081A2D586948}"/>
              </a:ext>
            </a:extLst>
          </p:cNvPr>
          <p:cNvSpPr>
            <a:spLocks noGrp="1"/>
          </p:cNvSpPr>
          <p:nvPr>
            <p:ph type="title"/>
          </p:nvPr>
        </p:nvSpPr>
        <p:spPr/>
        <p:txBody>
          <a:bodyPr/>
          <a:lstStyle/>
          <a:p>
            <a:r>
              <a:rPr lang="en-US" dirty="0"/>
              <a:t>Add a timing question</a:t>
            </a:r>
          </a:p>
        </p:txBody>
      </p:sp>
      <p:sp>
        <p:nvSpPr>
          <p:cNvPr id="3" name="Content Placeholder 2">
            <a:extLst>
              <a:ext uri="{FF2B5EF4-FFF2-40B4-BE49-F238E27FC236}">
                <a16:creationId xmlns:a16="http://schemas.microsoft.com/office/drawing/2014/main" id="{946A2C25-98B3-B336-9196-94455E110CCB}"/>
              </a:ext>
            </a:extLst>
          </p:cNvPr>
          <p:cNvSpPr>
            <a:spLocks noGrp="1"/>
          </p:cNvSpPr>
          <p:nvPr>
            <p:ph idx="1"/>
          </p:nvPr>
        </p:nvSpPr>
        <p:spPr/>
        <p:txBody>
          <a:bodyPr/>
          <a:lstStyle/>
          <a:p>
            <a:r>
              <a:rPr lang="en-US" dirty="0"/>
              <a:t>Set it to auto advance after 60 seconds</a:t>
            </a:r>
          </a:p>
          <a:p>
            <a:r>
              <a:rPr lang="en-US" dirty="0"/>
              <a:t>Delay showing submit button</a:t>
            </a:r>
          </a:p>
        </p:txBody>
      </p:sp>
    </p:spTree>
    <p:extLst>
      <p:ext uri="{BB962C8B-B14F-4D97-AF65-F5344CB8AC3E}">
        <p14:creationId xmlns:p14="http://schemas.microsoft.com/office/powerpoint/2010/main" val="22081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B13E8-B223-0669-199D-44C898A3C82C}"/>
              </a:ext>
            </a:extLst>
          </p:cNvPr>
          <p:cNvSpPr>
            <a:spLocks noGrp="1"/>
          </p:cNvSpPr>
          <p:nvPr>
            <p:ph type="title"/>
          </p:nvPr>
        </p:nvSpPr>
        <p:spPr/>
        <p:txBody>
          <a:bodyPr/>
          <a:lstStyle/>
          <a:p>
            <a:r>
              <a:rPr lang="en-US" dirty="0"/>
              <a:t>Copy that block twice</a:t>
            </a:r>
          </a:p>
        </p:txBody>
      </p:sp>
      <p:sp>
        <p:nvSpPr>
          <p:cNvPr id="3" name="Content Placeholder 2">
            <a:extLst>
              <a:ext uri="{FF2B5EF4-FFF2-40B4-BE49-F238E27FC236}">
                <a16:creationId xmlns:a16="http://schemas.microsoft.com/office/drawing/2014/main" id="{8C4A8BF2-D17F-7088-897F-C50F40593B05}"/>
              </a:ext>
            </a:extLst>
          </p:cNvPr>
          <p:cNvSpPr>
            <a:spLocks noGrp="1"/>
          </p:cNvSpPr>
          <p:nvPr>
            <p:ph idx="1"/>
          </p:nvPr>
        </p:nvSpPr>
        <p:spPr/>
        <p:txBody>
          <a:bodyPr/>
          <a:lstStyle/>
          <a:p>
            <a:r>
              <a:rPr lang="en-US" dirty="0"/>
              <a:t>Change the names of the blocks and questions to </a:t>
            </a:r>
          </a:p>
          <a:p>
            <a:r>
              <a:rPr lang="en-US" dirty="0" err="1"/>
              <a:t>Recall_list2</a:t>
            </a:r>
            <a:endParaRPr lang="en-US" dirty="0"/>
          </a:p>
          <a:p>
            <a:r>
              <a:rPr lang="en-US" dirty="0" err="1"/>
              <a:t>Recall_list3</a:t>
            </a:r>
            <a:endParaRPr lang="en-US" dirty="0"/>
          </a:p>
        </p:txBody>
      </p:sp>
    </p:spTree>
    <p:extLst>
      <p:ext uri="{BB962C8B-B14F-4D97-AF65-F5344CB8AC3E}">
        <p14:creationId xmlns:p14="http://schemas.microsoft.com/office/powerpoint/2010/main" val="1965414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AB6BC-A140-A7B5-20F8-E5C8C5CE960E}"/>
              </a:ext>
            </a:extLst>
          </p:cNvPr>
          <p:cNvSpPr>
            <a:spLocks noGrp="1"/>
          </p:cNvSpPr>
          <p:nvPr>
            <p:ph type="title"/>
          </p:nvPr>
        </p:nvSpPr>
        <p:spPr/>
        <p:txBody>
          <a:bodyPr/>
          <a:lstStyle/>
          <a:p>
            <a:r>
              <a:rPr lang="en-US" dirty="0"/>
              <a:t>Now go to survey flow on the left</a:t>
            </a:r>
          </a:p>
        </p:txBody>
      </p:sp>
      <p:sp>
        <p:nvSpPr>
          <p:cNvPr id="3" name="Content Placeholder 2">
            <a:extLst>
              <a:ext uri="{FF2B5EF4-FFF2-40B4-BE49-F238E27FC236}">
                <a16:creationId xmlns:a16="http://schemas.microsoft.com/office/drawing/2014/main" id="{5AA9E214-7C2A-BC48-BFDB-FEAADF9EF6A3}"/>
              </a:ext>
            </a:extLst>
          </p:cNvPr>
          <p:cNvSpPr>
            <a:spLocks noGrp="1"/>
          </p:cNvSpPr>
          <p:nvPr>
            <p:ph idx="1"/>
          </p:nvPr>
        </p:nvSpPr>
        <p:spPr>
          <a:xfrm>
            <a:off x="838200" y="1718877"/>
            <a:ext cx="10515600" cy="4351338"/>
          </a:xfrm>
        </p:spPr>
        <p:txBody>
          <a:bodyPr/>
          <a:lstStyle/>
          <a:p>
            <a:r>
              <a:rPr lang="en-US" dirty="0"/>
              <a:t>Click “add below” on the welcome block</a:t>
            </a:r>
          </a:p>
          <a:p>
            <a:r>
              <a:rPr lang="en-US" dirty="0"/>
              <a:t>Add a randomizer</a:t>
            </a:r>
          </a:p>
          <a:p>
            <a:r>
              <a:rPr lang="en-US" dirty="0"/>
              <a:t>Click “add below” on the randomizer</a:t>
            </a:r>
          </a:p>
          <a:p>
            <a:r>
              <a:rPr lang="en-US" dirty="0"/>
              <a:t>Add 3 groups</a:t>
            </a:r>
          </a:p>
          <a:p>
            <a:pPr lvl="1"/>
            <a:r>
              <a:rPr lang="en-US" dirty="0"/>
              <a:t>List 1</a:t>
            </a:r>
          </a:p>
          <a:p>
            <a:pPr lvl="1"/>
            <a:r>
              <a:rPr lang="en-US" dirty="0"/>
              <a:t>List 2</a:t>
            </a:r>
          </a:p>
          <a:p>
            <a:pPr lvl="1"/>
            <a:r>
              <a:rPr lang="en-US" dirty="0"/>
              <a:t>List 3</a:t>
            </a:r>
          </a:p>
        </p:txBody>
      </p:sp>
      <p:pic>
        <p:nvPicPr>
          <p:cNvPr id="5" name="Picture 4">
            <a:extLst>
              <a:ext uri="{FF2B5EF4-FFF2-40B4-BE49-F238E27FC236}">
                <a16:creationId xmlns:a16="http://schemas.microsoft.com/office/drawing/2014/main" id="{4108DC6E-BD34-22B7-9072-01F9B580CBAA}"/>
              </a:ext>
            </a:extLst>
          </p:cNvPr>
          <p:cNvPicPr>
            <a:picLocks noChangeAspect="1"/>
          </p:cNvPicPr>
          <p:nvPr/>
        </p:nvPicPr>
        <p:blipFill>
          <a:blip r:embed="rId2"/>
          <a:stretch>
            <a:fillRect/>
          </a:stretch>
        </p:blipFill>
        <p:spPr>
          <a:xfrm>
            <a:off x="9562628" y="787785"/>
            <a:ext cx="1366630" cy="4955516"/>
          </a:xfrm>
          <a:prstGeom prst="rect">
            <a:avLst/>
          </a:prstGeom>
        </p:spPr>
      </p:pic>
      <p:sp>
        <p:nvSpPr>
          <p:cNvPr id="6" name="Star: 5 Points 5">
            <a:extLst>
              <a:ext uri="{FF2B5EF4-FFF2-40B4-BE49-F238E27FC236}">
                <a16:creationId xmlns:a16="http://schemas.microsoft.com/office/drawing/2014/main" id="{97145237-2435-1E01-9974-F2077E16C477}"/>
              </a:ext>
            </a:extLst>
          </p:cNvPr>
          <p:cNvSpPr/>
          <p:nvPr/>
        </p:nvSpPr>
        <p:spPr>
          <a:xfrm>
            <a:off x="9301370" y="1595892"/>
            <a:ext cx="1366629" cy="1277937"/>
          </a:xfrm>
          <a:prstGeom prst="star5">
            <a:avLst/>
          </a:prstGeom>
          <a:noFill/>
          <a:ln w="38100">
            <a:solidFill>
              <a:srgbClr val="FF99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09DA4D8-6C4E-86A6-E60B-675DCE703215}"/>
              </a:ext>
            </a:extLst>
          </p:cNvPr>
          <p:cNvPicPr>
            <a:picLocks noChangeAspect="1"/>
          </p:cNvPicPr>
          <p:nvPr/>
        </p:nvPicPr>
        <p:blipFill>
          <a:blip r:embed="rId3"/>
          <a:stretch>
            <a:fillRect/>
          </a:stretch>
        </p:blipFill>
        <p:spPr>
          <a:xfrm>
            <a:off x="4494336" y="3861889"/>
            <a:ext cx="4527069" cy="1319912"/>
          </a:xfrm>
          <a:prstGeom prst="rect">
            <a:avLst/>
          </a:prstGeom>
          <a:ln w="38100">
            <a:solidFill>
              <a:srgbClr val="FF9999"/>
            </a:solidFill>
          </a:ln>
        </p:spPr>
      </p:pic>
    </p:spTree>
    <p:extLst>
      <p:ext uri="{BB962C8B-B14F-4D97-AF65-F5344CB8AC3E}">
        <p14:creationId xmlns:p14="http://schemas.microsoft.com/office/powerpoint/2010/main" val="450321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7CFF4-C078-2085-8A7F-3DEFC2EB893B}"/>
              </a:ext>
            </a:extLst>
          </p:cNvPr>
          <p:cNvSpPr>
            <a:spLocks noGrp="1"/>
          </p:cNvSpPr>
          <p:nvPr>
            <p:ph type="title"/>
          </p:nvPr>
        </p:nvSpPr>
        <p:spPr/>
        <p:txBody>
          <a:bodyPr/>
          <a:lstStyle/>
          <a:p>
            <a:r>
              <a:rPr lang="en-US" dirty="0"/>
              <a:t>Group: List 1</a:t>
            </a:r>
          </a:p>
        </p:txBody>
      </p:sp>
      <p:sp>
        <p:nvSpPr>
          <p:cNvPr id="3" name="Content Placeholder 2">
            <a:extLst>
              <a:ext uri="{FF2B5EF4-FFF2-40B4-BE49-F238E27FC236}">
                <a16:creationId xmlns:a16="http://schemas.microsoft.com/office/drawing/2014/main" id="{215146A2-AB5B-E163-56E4-C42AA40243BB}"/>
              </a:ext>
            </a:extLst>
          </p:cNvPr>
          <p:cNvSpPr>
            <a:spLocks noGrp="1"/>
          </p:cNvSpPr>
          <p:nvPr>
            <p:ph idx="1"/>
          </p:nvPr>
        </p:nvSpPr>
        <p:spPr/>
        <p:txBody>
          <a:bodyPr/>
          <a:lstStyle/>
          <a:p>
            <a:r>
              <a:rPr lang="en-US" dirty="0"/>
              <a:t>Find the block you put list 1 in (hopefully you called it list 1)</a:t>
            </a:r>
          </a:p>
          <a:p>
            <a:r>
              <a:rPr lang="en-US" dirty="0"/>
              <a:t>Move that under the list 1 group</a:t>
            </a:r>
          </a:p>
          <a:p>
            <a:r>
              <a:rPr lang="en-US" dirty="0"/>
              <a:t>Then put </a:t>
            </a:r>
            <a:r>
              <a:rPr lang="en-US" dirty="0" err="1"/>
              <a:t>recall_list1</a:t>
            </a:r>
            <a:r>
              <a:rPr lang="en-US" dirty="0"/>
              <a:t> under that</a:t>
            </a:r>
          </a:p>
        </p:txBody>
      </p:sp>
      <p:pic>
        <p:nvPicPr>
          <p:cNvPr id="5" name="Picture 4">
            <a:extLst>
              <a:ext uri="{FF2B5EF4-FFF2-40B4-BE49-F238E27FC236}">
                <a16:creationId xmlns:a16="http://schemas.microsoft.com/office/drawing/2014/main" id="{B93EF085-7B93-0BC5-7D6A-49AF700267E2}"/>
              </a:ext>
            </a:extLst>
          </p:cNvPr>
          <p:cNvPicPr>
            <a:picLocks noChangeAspect="1"/>
          </p:cNvPicPr>
          <p:nvPr/>
        </p:nvPicPr>
        <p:blipFill>
          <a:blip r:embed="rId2"/>
          <a:stretch>
            <a:fillRect/>
          </a:stretch>
        </p:blipFill>
        <p:spPr>
          <a:xfrm>
            <a:off x="953223" y="4117748"/>
            <a:ext cx="10655857" cy="1883229"/>
          </a:xfrm>
          <a:prstGeom prst="rect">
            <a:avLst/>
          </a:prstGeom>
          <a:ln w="38100">
            <a:solidFill>
              <a:srgbClr val="FF9999"/>
            </a:solidFill>
          </a:ln>
        </p:spPr>
      </p:pic>
    </p:spTree>
    <p:extLst>
      <p:ext uri="{BB962C8B-B14F-4D97-AF65-F5344CB8AC3E}">
        <p14:creationId xmlns:p14="http://schemas.microsoft.com/office/powerpoint/2010/main" val="2722205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3A120-9188-4D49-83B6-D4E0F63F22C5}"/>
              </a:ext>
            </a:extLst>
          </p:cNvPr>
          <p:cNvSpPr>
            <a:spLocks noGrp="1"/>
          </p:cNvSpPr>
          <p:nvPr>
            <p:ph type="title"/>
          </p:nvPr>
        </p:nvSpPr>
        <p:spPr/>
        <p:txBody>
          <a:bodyPr/>
          <a:lstStyle/>
          <a:p>
            <a:r>
              <a:rPr lang="en-US" dirty="0"/>
              <a:t>First go to Canvas</a:t>
            </a:r>
          </a:p>
        </p:txBody>
      </p:sp>
      <p:sp>
        <p:nvSpPr>
          <p:cNvPr id="3" name="Content Placeholder 2">
            <a:extLst>
              <a:ext uri="{FF2B5EF4-FFF2-40B4-BE49-F238E27FC236}">
                <a16:creationId xmlns:a16="http://schemas.microsoft.com/office/drawing/2014/main" id="{35B5F50C-C988-9826-A1BB-62E21DAFF076}"/>
              </a:ext>
            </a:extLst>
          </p:cNvPr>
          <p:cNvSpPr>
            <a:spLocks noGrp="1"/>
          </p:cNvSpPr>
          <p:nvPr>
            <p:ph idx="1"/>
          </p:nvPr>
        </p:nvSpPr>
        <p:spPr/>
        <p:txBody>
          <a:bodyPr>
            <a:normAutofit lnSpcReduction="10000"/>
          </a:bodyPr>
          <a:lstStyle/>
          <a:p>
            <a:r>
              <a:rPr lang="en-US" dirty="0"/>
              <a:t>Find the supplemental materials</a:t>
            </a:r>
          </a:p>
          <a:p>
            <a:r>
              <a:rPr lang="en-US" dirty="0"/>
              <a:t>Find the DRM word lists</a:t>
            </a:r>
          </a:p>
          <a:p>
            <a:r>
              <a:rPr lang="en-US" dirty="0"/>
              <a:t>Pick 3</a:t>
            </a:r>
          </a:p>
          <a:p>
            <a:r>
              <a:rPr lang="en-US" dirty="0"/>
              <a:t>Then open a new, blank excel workbook</a:t>
            </a:r>
          </a:p>
          <a:p>
            <a:r>
              <a:rPr lang="en-US" dirty="0"/>
              <a:t>Type your lists in 3 separate columns</a:t>
            </a:r>
          </a:p>
          <a:p>
            <a:r>
              <a:rPr lang="en-US" dirty="0"/>
              <a:t>Then make a recognition test column</a:t>
            </a:r>
          </a:p>
          <a:p>
            <a:pPr lvl="1"/>
            <a:r>
              <a:rPr lang="en-US" dirty="0"/>
              <a:t>First 2 words from each list</a:t>
            </a:r>
          </a:p>
          <a:p>
            <a:pPr lvl="1"/>
            <a:r>
              <a:rPr lang="en-US" dirty="0"/>
              <a:t>3 critical lures</a:t>
            </a:r>
          </a:p>
          <a:p>
            <a:pPr lvl="1"/>
            <a:r>
              <a:rPr lang="en-US" dirty="0"/>
              <a:t>6 new words</a:t>
            </a:r>
          </a:p>
          <a:p>
            <a:r>
              <a:rPr lang="en-US" dirty="0"/>
              <a:t>Label them in the next column</a:t>
            </a:r>
          </a:p>
        </p:txBody>
      </p:sp>
      <p:pic>
        <p:nvPicPr>
          <p:cNvPr id="7" name="Picture 6">
            <a:extLst>
              <a:ext uri="{FF2B5EF4-FFF2-40B4-BE49-F238E27FC236}">
                <a16:creationId xmlns:a16="http://schemas.microsoft.com/office/drawing/2014/main" id="{56C718B0-0E0A-8EEB-DF8F-69DF506164CB}"/>
              </a:ext>
            </a:extLst>
          </p:cNvPr>
          <p:cNvPicPr>
            <a:picLocks noChangeAspect="1"/>
          </p:cNvPicPr>
          <p:nvPr/>
        </p:nvPicPr>
        <p:blipFill>
          <a:blip r:embed="rId2"/>
          <a:stretch>
            <a:fillRect/>
          </a:stretch>
        </p:blipFill>
        <p:spPr>
          <a:xfrm>
            <a:off x="7377272" y="365125"/>
            <a:ext cx="4460992" cy="3501171"/>
          </a:xfrm>
          <a:prstGeom prst="rect">
            <a:avLst/>
          </a:prstGeom>
          <a:ln w="38100">
            <a:solidFill>
              <a:srgbClr val="FF9999"/>
            </a:solidFill>
          </a:ln>
        </p:spPr>
      </p:pic>
    </p:spTree>
    <p:extLst>
      <p:ext uri="{BB962C8B-B14F-4D97-AF65-F5344CB8AC3E}">
        <p14:creationId xmlns:p14="http://schemas.microsoft.com/office/powerpoint/2010/main" val="2702132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08388-0440-5F81-305B-D3F9EEE5CAD1}"/>
              </a:ext>
            </a:extLst>
          </p:cNvPr>
          <p:cNvSpPr>
            <a:spLocks noGrp="1"/>
          </p:cNvSpPr>
          <p:nvPr>
            <p:ph type="title"/>
          </p:nvPr>
        </p:nvSpPr>
        <p:spPr/>
        <p:txBody>
          <a:bodyPr/>
          <a:lstStyle/>
          <a:p>
            <a:r>
              <a:rPr lang="en-US" dirty="0"/>
              <a:t>Repeat for groups 2 and 3</a:t>
            </a:r>
          </a:p>
        </p:txBody>
      </p:sp>
      <p:sp>
        <p:nvSpPr>
          <p:cNvPr id="3" name="Content Placeholder 2">
            <a:extLst>
              <a:ext uri="{FF2B5EF4-FFF2-40B4-BE49-F238E27FC236}">
                <a16:creationId xmlns:a16="http://schemas.microsoft.com/office/drawing/2014/main" id="{D4940A28-D02E-1DEE-83DD-CE0533D3F4BF}"/>
              </a:ext>
            </a:extLst>
          </p:cNvPr>
          <p:cNvSpPr>
            <a:spLocks noGrp="1"/>
          </p:cNvSpPr>
          <p:nvPr>
            <p:ph idx="1"/>
          </p:nvPr>
        </p:nvSpPr>
        <p:spPr/>
        <p:txBody>
          <a:bodyPr/>
          <a:lstStyle/>
          <a:p>
            <a:r>
              <a:rPr lang="en-US" dirty="0"/>
              <a:t>Make sure the randomizer is set to display 3 elements </a:t>
            </a:r>
          </a:p>
          <a:p>
            <a:r>
              <a:rPr lang="en-US" dirty="0"/>
              <a:t>Check “evenly present elements”</a:t>
            </a:r>
          </a:p>
        </p:txBody>
      </p:sp>
      <p:pic>
        <p:nvPicPr>
          <p:cNvPr id="5" name="Picture 4">
            <a:extLst>
              <a:ext uri="{FF2B5EF4-FFF2-40B4-BE49-F238E27FC236}">
                <a16:creationId xmlns:a16="http://schemas.microsoft.com/office/drawing/2014/main" id="{DF6D61EF-48CB-A372-A30E-D67598C73062}"/>
              </a:ext>
            </a:extLst>
          </p:cNvPr>
          <p:cNvPicPr>
            <a:picLocks noChangeAspect="1"/>
          </p:cNvPicPr>
          <p:nvPr/>
        </p:nvPicPr>
        <p:blipFill>
          <a:blip r:embed="rId2"/>
          <a:stretch>
            <a:fillRect/>
          </a:stretch>
        </p:blipFill>
        <p:spPr>
          <a:xfrm>
            <a:off x="1220934" y="3313990"/>
            <a:ext cx="9325202" cy="1062067"/>
          </a:xfrm>
          <a:prstGeom prst="rect">
            <a:avLst/>
          </a:prstGeom>
          <a:ln w="38100">
            <a:solidFill>
              <a:srgbClr val="FF9999"/>
            </a:solidFill>
          </a:ln>
        </p:spPr>
      </p:pic>
    </p:spTree>
    <p:extLst>
      <p:ext uri="{BB962C8B-B14F-4D97-AF65-F5344CB8AC3E}">
        <p14:creationId xmlns:p14="http://schemas.microsoft.com/office/powerpoint/2010/main" val="3950112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E6BBE-EE14-C29E-123C-0E911A4A9F4D}"/>
              </a:ext>
            </a:extLst>
          </p:cNvPr>
          <p:cNvSpPr>
            <a:spLocks noGrp="1"/>
          </p:cNvSpPr>
          <p:nvPr>
            <p:ph type="title"/>
          </p:nvPr>
        </p:nvSpPr>
        <p:spPr/>
        <p:txBody>
          <a:bodyPr/>
          <a:lstStyle/>
          <a:p>
            <a:r>
              <a:rPr lang="en-US" dirty="0"/>
              <a:t>Now create a distractor block</a:t>
            </a:r>
          </a:p>
        </p:txBody>
      </p:sp>
      <p:sp>
        <p:nvSpPr>
          <p:cNvPr id="3" name="Content Placeholder 2">
            <a:extLst>
              <a:ext uri="{FF2B5EF4-FFF2-40B4-BE49-F238E27FC236}">
                <a16:creationId xmlns:a16="http://schemas.microsoft.com/office/drawing/2014/main" id="{96229C42-2A66-9FE4-74C1-5AD4B4F44B6E}"/>
              </a:ext>
            </a:extLst>
          </p:cNvPr>
          <p:cNvSpPr>
            <a:spLocks noGrp="1"/>
          </p:cNvSpPr>
          <p:nvPr>
            <p:ph idx="1"/>
          </p:nvPr>
        </p:nvSpPr>
        <p:spPr/>
        <p:txBody>
          <a:bodyPr/>
          <a:lstStyle/>
          <a:p>
            <a:r>
              <a:rPr lang="en-US" dirty="0"/>
              <a:t>Go back to the builder view that you were in before</a:t>
            </a:r>
          </a:p>
          <a:p>
            <a:r>
              <a:rPr lang="en-US" dirty="0"/>
              <a:t>Add a block at the bottom</a:t>
            </a:r>
          </a:p>
          <a:p>
            <a:r>
              <a:rPr lang="en-US" dirty="0"/>
              <a:t>Call it “</a:t>
            </a:r>
            <a:r>
              <a:rPr lang="en-US" dirty="0" err="1"/>
              <a:t>distractor_instructions</a:t>
            </a:r>
            <a:r>
              <a:rPr lang="en-US" dirty="0"/>
              <a:t>”</a:t>
            </a:r>
          </a:p>
          <a:p>
            <a:pPr lvl="1"/>
            <a:r>
              <a:rPr lang="en-US" dirty="0"/>
              <a:t>Add a text/graphic question detailing what they will do</a:t>
            </a:r>
          </a:p>
          <a:p>
            <a:r>
              <a:rPr lang="en-US" dirty="0"/>
              <a:t>Add a block below that called “distractor”</a:t>
            </a:r>
          </a:p>
          <a:p>
            <a:r>
              <a:rPr lang="en-US" dirty="0"/>
              <a:t>You can do anything you want here, as long as it’s 5 minutes</a:t>
            </a:r>
          </a:p>
          <a:p>
            <a:pPr lvl="1"/>
            <a:r>
              <a:rPr lang="en-US" dirty="0"/>
              <a:t>Math problems, trivia, a video, anything appropriate</a:t>
            </a:r>
          </a:p>
          <a:p>
            <a:r>
              <a:rPr lang="en-US" dirty="0"/>
              <a:t>I’ll show you how to add math problems</a:t>
            </a:r>
          </a:p>
        </p:txBody>
      </p:sp>
    </p:spTree>
    <p:extLst>
      <p:ext uri="{BB962C8B-B14F-4D97-AF65-F5344CB8AC3E}">
        <p14:creationId xmlns:p14="http://schemas.microsoft.com/office/powerpoint/2010/main" val="1984269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B6689-5E2B-6B29-0BAE-24D528800909}"/>
              </a:ext>
            </a:extLst>
          </p:cNvPr>
          <p:cNvSpPr>
            <a:spLocks noGrp="1"/>
          </p:cNvSpPr>
          <p:nvPr>
            <p:ph type="title"/>
          </p:nvPr>
        </p:nvSpPr>
        <p:spPr/>
        <p:txBody>
          <a:bodyPr/>
          <a:lstStyle/>
          <a:p>
            <a:r>
              <a:rPr lang="en-US" dirty="0"/>
              <a:t>Go to loop and merge in the block</a:t>
            </a:r>
          </a:p>
        </p:txBody>
      </p:sp>
      <p:sp>
        <p:nvSpPr>
          <p:cNvPr id="3" name="Content Placeholder 2">
            <a:extLst>
              <a:ext uri="{FF2B5EF4-FFF2-40B4-BE49-F238E27FC236}">
                <a16:creationId xmlns:a16="http://schemas.microsoft.com/office/drawing/2014/main" id="{999EEE72-4952-2845-BA4B-86FFCD678A7A}"/>
              </a:ext>
            </a:extLst>
          </p:cNvPr>
          <p:cNvSpPr>
            <a:spLocks noGrp="1"/>
          </p:cNvSpPr>
          <p:nvPr>
            <p:ph idx="1"/>
          </p:nvPr>
        </p:nvSpPr>
        <p:spPr/>
        <p:txBody>
          <a:bodyPr/>
          <a:lstStyle/>
          <a:p>
            <a:r>
              <a:rPr lang="en-US" dirty="0"/>
              <a:t>Look back at previous slides for instructions</a:t>
            </a:r>
          </a:p>
          <a:p>
            <a:r>
              <a:rPr lang="en-US" dirty="0"/>
              <a:t>In field 1, come up with 10 math problems</a:t>
            </a:r>
          </a:p>
          <a:p>
            <a:pPr lvl="1"/>
            <a:r>
              <a:rPr lang="en-US" dirty="0"/>
              <a:t>Example: x – 5 = 5</a:t>
            </a:r>
          </a:p>
          <a:p>
            <a:r>
              <a:rPr lang="en-US" dirty="0"/>
              <a:t>Randomize loop order</a:t>
            </a:r>
          </a:p>
          <a:p>
            <a:r>
              <a:rPr lang="en-US" dirty="0"/>
              <a:t>Save</a:t>
            </a:r>
          </a:p>
          <a:p>
            <a:r>
              <a:rPr lang="en-US" dirty="0"/>
              <a:t>Now in the block, add a text response question</a:t>
            </a:r>
          </a:p>
          <a:p>
            <a:r>
              <a:rPr lang="en-US" dirty="0"/>
              <a:t>Pipe in field 1 (look back at previous slides for instructions</a:t>
            </a:r>
          </a:p>
        </p:txBody>
      </p:sp>
      <p:pic>
        <p:nvPicPr>
          <p:cNvPr id="5" name="Picture 4">
            <a:extLst>
              <a:ext uri="{FF2B5EF4-FFF2-40B4-BE49-F238E27FC236}">
                <a16:creationId xmlns:a16="http://schemas.microsoft.com/office/drawing/2014/main" id="{F4FECE38-27EB-A3E7-00EF-4AF268CDE606}"/>
              </a:ext>
            </a:extLst>
          </p:cNvPr>
          <p:cNvPicPr>
            <a:picLocks noChangeAspect="1"/>
          </p:cNvPicPr>
          <p:nvPr/>
        </p:nvPicPr>
        <p:blipFill>
          <a:blip r:embed="rId2"/>
          <a:stretch>
            <a:fillRect/>
          </a:stretch>
        </p:blipFill>
        <p:spPr>
          <a:xfrm>
            <a:off x="8552222" y="1825625"/>
            <a:ext cx="3123215" cy="1821089"/>
          </a:xfrm>
          <a:prstGeom prst="rect">
            <a:avLst/>
          </a:prstGeom>
          <a:ln w="38100">
            <a:solidFill>
              <a:srgbClr val="FF9999"/>
            </a:solidFill>
          </a:ln>
        </p:spPr>
      </p:pic>
    </p:spTree>
    <p:extLst>
      <p:ext uri="{BB962C8B-B14F-4D97-AF65-F5344CB8AC3E}">
        <p14:creationId xmlns:p14="http://schemas.microsoft.com/office/powerpoint/2010/main" val="2528020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0051C-2571-F7C9-275B-79CD51BBC4BB}"/>
              </a:ext>
            </a:extLst>
          </p:cNvPr>
          <p:cNvSpPr>
            <a:spLocks noGrp="1"/>
          </p:cNvSpPr>
          <p:nvPr>
            <p:ph type="title"/>
          </p:nvPr>
        </p:nvSpPr>
        <p:spPr/>
        <p:txBody>
          <a:bodyPr/>
          <a:lstStyle/>
          <a:p>
            <a:r>
              <a:rPr lang="en-US" dirty="0"/>
              <a:t>Add a timing question</a:t>
            </a:r>
          </a:p>
        </p:txBody>
      </p:sp>
      <p:sp>
        <p:nvSpPr>
          <p:cNvPr id="3" name="Content Placeholder 2">
            <a:extLst>
              <a:ext uri="{FF2B5EF4-FFF2-40B4-BE49-F238E27FC236}">
                <a16:creationId xmlns:a16="http://schemas.microsoft.com/office/drawing/2014/main" id="{BC4428A4-D495-D2B2-A32A-9FC4C36E8B70}"/>
              </a:ext>
            </a:extLst>
          </p:cNvPr>
          <p:cNvSpPr>
            <a:spLocks noGrp="1"/>
          </p:cNvSpPr>
          <p:nvPr>
            <p:ph idx="1"/>
          </p:nvPr>
        </p:nvSpPr>
        <p:spPr/>
        <p:txBody>
          <a:bodyPr/>
          <a:lstStyle/>
          <a:p>
            <a:r>
              <a:rPr lang="en-US" dirty="0"/>
              <a:t>Set it to advance after 30 seconds</a:t>
            </a:r>
          </a:p>
          <a:p>
            <a:pPr lvl="1"/>
            <a:r>
              <a:rPr lang="en-US" dirty="0"/>
              <a:t>Delay submit button</a:t>
            </a:r>
          </a:p>
          <a:p>
            <a:r>
              <a:rPr lang="en-US" dirty="0"/>
              <a:t>You can add the countdown display if you want to</a:t>
            </a:r>
          </a:p>
        </p:txBody>
      </p:sp>
    </p:spTree>
    <p:extLst>
      <p:ext uri="{BB962C8B-B14F-4D97-AF65-F5344CB8AC3E}">
        <p14:creationId xmlns:p14="http://schemas.microsoft.com/office/powerpoint/2010/main" val="3822568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3D85C-2DAC-7062-FC71-67A65EEF3471}"/>
              </a:ext>
            </a:extLst>
          </p:cNvPr>
          <p:cNvSpPr>
            <a:spLocks noGrp="1"/>
          </p:cNvSpPr>
          <p:nvPr>
            <p:ph type="title"/>
          </p:nvPr>
        </p:nvSpPr>
        <p:spPr/>
        <p:txBody>
          <a:bodyPr/>
          <a:lstStyle/>
          <a:p>
            <a:r>
              <a:rPr lang="en-US" dirty="0"/>
              <a:t>Time for the recognition test</a:t>
            </a:r>
          </a:p>
        </p:txBody>
      </p:sp>
      <p:sp>
        <p:nvSpPr>
          <p:cNvPr id="3" name="Content Placeholder 2">
            <a:extLst>
              <a:ext uri="{FF2B5EF4-FFF2-40B4-BE49-F238E27FC236}">
                <a16:creationId xmlns:a16="http://schemas.microsoft.com/office/drawing/2014/main" id="{CB7EDC7B-D419-43CC-9033-A4E3AB5CDAA6}"/>
              </a:ext>
            </a:extLst>
          </p:cNvPr>
          <p:cNvSpPr>
            <a:spLocks noGrp="1"/>
          </p:cNvSpPr>
          <p:nvPr>
            <p:ph idx="1"/>
          </p:nvPr>
        </p:nvSpPr>
        <p:spPr/>
        <p:txBody>
          <a:bodyPr>
            <a:normAutofit lnSpcReduction="10000"/>
          </a:bodyPr>
          <a:lstStyle/>
          <a:p>
            <a:r>
              <a:rPr lang="en-US" dirty="0"/>
              <a:t>Add a new block called “</a:t>
            </a:r>
            <a:r>
              <a:rPr lang="en-US" dirty="0" err="1"/>
              <a:t>recog_inst</a:t>
            </a:r>
            <a:r>
              <a:rPr lang="en-US" dirty="0"/>
              <a:t>”</a:t>
            </a:r>
          </a:p>
          <a:p>
            <a:r>
              <a:rPr lang="en-US" dirty="0"/>
              <a:t>Type instructions for the recognition test</a:t>
            </a:r>
          </a:p>
          <a:p>
            <a:r>
              <a:rPr lang="en-US" dirty="0"/>
              <a:t>Then add a block under it called “</a:t>
            </a:r>
            <a:r>
              <a:rPr lang="en-US" dirty="0" err="1"/>
              <a:t>recog</a:t>
            </a:r>
            <a:r>
              <a:rPr lang="en-US" dirty="0"/>
              <a:t>”</a:t>
            </a:r>
          </a:p>
          <a:p>
            <a:r>
              <a:rPr lang="en-US" dirty="0"/>
              <a:t>Turn on loop and merge in that block</a:t>
            </a:r>
          </a:p>
          <a:p>
            <a:r>
              <a:rPr lang="en-US" dirty="0"/>
              <a:t>Go back to your excel sheet and copy the recognition test info you made</a:t>
            </a:r>
          </a:p>
          <a:p>
            <a:r>
              <a:rPr lang="en-US" dirty="0"/>
              <a:t>Paste it in loop and merge</a:t>
            </a:r>
          </a:p>
          <a:p>
            <a:r>
              <a:rPr lang="en-US" dirty="0"/>
              <a:t>Randomize</a:t>
            </a:r>
          </a:p>
          <a:p>
            <a:r>
              <a:rPr lang="en-US" dirty="0"/>
              <a:t>save</a:t>
            </a:r>
          </a:p>
        </p:txBody>
      </p:sp>
    </p:spTree>
    <p:extLst>
      <p:ext uri="{BB962C8B-B14F-4D97-AF65-F5344CB8AC3E}">
        <p14:creationId xmlns:p14="http://schemas.microsoft.com/office/powerpoint/2010/main" val="3331460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4EAC7-9166-26C6-2433-7AA6A21D072D}"/>
              </a:ext>
            </a:extLst>
          </p:cNvPr>
          <p:cNvSpPr>
            <a:spLocks noGrp="1"/>
          </p:cNvSpPr>
          <p:nvPr>
            <p:ph type="title"/>
          </p:nvPr>
        </p:nvSpPr>
        <p:spPr/>
        <p:txBody>
          <a:bodyPr/>
          <a:lstStyle/>
          <a:p>
            <a:r>
              <a:rPr lang="en-US" dirty="0"/>
              <a:t>Add a multiple-choice question</a:t>
            </a:r>
          </a:p>
        </p:txBody>
      </p:sp>
      <p:sp>
        <p:nvSpPr>
          <p:cNvPr id="3" name="Content Placeholder 2">
            <a:extLst>
              <a:ext uri="{FF2B5EF4-FFF2-40B4-BE49-F238E27FC236}">
                <a16:creationId xmlns:a16="http://schemas.microsoft.com/office/drawing/2014/main" id="{5ED9B008-6B41-CC81-F091-E349ED834C06}"/>
              </a:ext>
            </a:extLst>
          </p:cNvPr>
          <p:cNvSpPr>
            <a:spLocks noGrp="1"/>
          </p:cNvSpPr>
          <p:nvPr>
            <p:ph idx="1"/>
          </p:nvPr>
        </p:nvSpPr>
        <p:spPr/>
        <p:txBody>
          <a:bodyPr/>
          <a:lstStyle/>
          <a:p>
            <a:r>
              <a:rPr lang="en-US" dirty="0"/>
              <a:t>In it type “Did you see this word on a study list from earlier?”</a:t>
            </a:r>
          </a:p>
          <a:p>
            <a:r>
              <a:rPr lang="en-US" dirty="0"/>
              <a:t>Then underneath that, pipe in field one</a:t>
            </a:r>
          </a:p>
          <a:p>
            <a:r>
              <a:rPr lang="en-US" dirty="0"/>
              <a:t>Make the choices YES or NO</a:t>
            </a:r>
          </a:p>
          <a:p>
            <a:r>
              <a:rPr lang="en-US" dirty="0"/>
              <a:t>You can center and make text bigger with rich content editor</a:t>
            </a:r>
          </a:p>
        </p:txBody>
      </p:sp>
      <p:pic>
        <p:nvPicPr>
          <p:cNvPr id="5" name="Picture 4">
            <a:extLst>
              <a:ext uri="{FF2B5EF4-FFF2-40B4-BE49-F238E27FC236}">
                <a16:creationId xmlns:a16="http://schemas.microsoft.com/office/drawing/2014/main" id="{4574D2EB-A81E-344B-8BC1-4A984778C6E0}"/>
              </a:ext>
            </a:extLst>
          </p:cNvPr>
          <p:cNvPicPr>
            <a:picLocks noChangeAspect="1"/>
          </p:cNvPicPr>
          <p:nvPr/>
        </p:nvPicPr>
        <p:blipFill>
          <a:blip r:embed="rId2"/>
          <a:stretch>
            <a:fillRect/>
          </a:stretch>
        </p:blipFill>
        <p:spPr>
          <a:xfrm>
            <a:off x="5864255" y="4105217"/>
            <a:ext cx="6035788" cy="2524183"/>
          </a:xfrm>
          <a:prstGeom prst="rect">
            <a:avLst/>
          </a:prstGeom>
          <a:ln w="38100">
            <a:solidFill>
              <a:srgbClr val="FF9999"/>
            </a:solidFill>
          </a:ln>
        </p:spPr>
      </p:pic>
    </p:spTree>
    <p:extLst>
      <p:ext uri="{BB962C8B-B14F-4D97-AF65-F5344CB8AC3E}">
        <p14:creationId xmlns:p14="http://schemas.microsoft.com/office/powerpoint/2010/main" val="1699722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98FC3-7ECB-CA69-19DD-592EF8B0D2CD}"/>
              </a:ext>
            </a:extLst>
          </p:cNvPr>
          <p:cNvSpPr>
            <a:spLocks noGrp="1"/>
          </p:cNvSpPr>
          <p:nvPr>
            <p:ph type="title"/>
          </p:nvPr>
        </p:nvSpPr>
        <p:spPr/>
        <p:txBody>
          <a:bodyPr/>
          <a:lstStyle/>
          <a:p>
            <a:r>
              <a:rPr lang="en-US" dirty="0"/>
              <a:t>Now you’re done!</a:t>
            </a:r>
          </a:p>
        </p:txBody>
      </p:sp>
      <p:sp>
        <p:nvSpPr>
          <p:cNvPr id="3" name="Content Placeholder 2">
            <a:extLst>
              <a:ext uri="{FF2B5EF4-FFF2-40B4-BE49-F238E27FC236}">
                <a16:creationId xmlns:a16="http://schemas.microsoft.com/office/drawing/2014/main" id="{E226B781-D406-8083-8D07-41E09D13DF14}"/>
              </a:ext>
            </a:extLst>
          </p:cNvPr>
          <p:cNvSpPr>
            <a:spLocks noGrp="1"/>
          </p:cNvSpPr>
          <p:nvPr>
            <p:ph idx="1"/>
          </p:nvPr>
        </p:nvSpPr>
        <p:spPr/>
        <p:txBody>
          <a:bodyPr/>
          <a:lstStyle/>
          <a:p>
            <a:r>
              <a:rPr lang="en-US" dirty="0"/>
              <a:t>Preview your experiment to see if it works like you think it should</a:t>
            </a:r>
          </a:p>
          <a:p>
            <a:r>
              <a:rPr lang="en-US" dirty="0"/>
              <a:t>If something seems weird, double check the instructions</a:t>
            </a:r>
          </a:p>
          <a:p>
            <a:pPr lvl="1"/>
            <a:r>
              <a:rPr lang="en-US" dirty="0"/>
              <a:t>Or ask your instructor for help!</a:t>
            </a:r>
          </a:p>
          <a:p>
            <a:r>
              <a:rPr lang="en-US" dirty="0"/>
              <a:t>Then, go to data &amp; analysis to check out the data – see if you can figure out how to export the CSV!</a:t>
            </a:r>
          </a:p>
          <a:p>
            <a:pPr lvl="1"/>
            <a:r>
              <a:rPr lang="en-US" dirty="0"/>
              <a:t>Google &amp; the instructor are here to help!</a:t>
            </a:r>
          </a:p>
        </p:txBody>
      </p:sp>
    </p:spTree>
    <p:extLst>
      <p:ext uri="{BB962C8B-B14F-4D97-AF65-F5344CB8AC3E}">
        <p14:creationId xmlns:p14="http://schemas.microsoft.com/office/powerpoint/2010/main" val="3406995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82A3F-B6A5-F007-18FB-F7CFB1B437FE}"/>
              </a:ext>
            </a:extLst>
          </p:cNvPr>
          <p:cNvSpPr>
            <a:spLocks noGrp="1"/>
          </p:cNvSpPr>
          <p:nvPr>
            <p:ph type="title"/>
          </p:nvPr>
        </p:nvSpPr>
        <p:spPr/>
        <p:txBody>
          <a:bodyPr/>
          <a:lstStyle/>
          <a:p>
            <a:r>
              <a:rPr lang="en-US" dirty="0"/>
              <a:t>Open up Qualtrics</a:t>
            </a:r>
          </a:p>
        </p:txBody>
      </p:sp>
      <p:sp>
        <p:nvSpPr>
          <p:cNvPr id="3" name="Content Placeholder 2">
            <a:extLst>
              <a:ext uri="{FF2B5EF4-FFF2-40B4-BE49-F238E27FC236}">
                <a16:creationId xmlns:a16="http://schemas.microsoft.com/office/drawing/2014/main" id="{F9108813-0977-AC14-58DE-6081BDA82F25}"/>
              </a:ext>
            </a:extLst>
          </p:cNvPr>
          <p:cNvSpPr>
            <a:spLocks noGrp="1"/>
          </p:cNvSpPr>
          <p:nvPr>
            <p:ph idx="1"/>
          </p:nvPr>
        </p:nvSpPr>
        <p:spPr/>
        <p:txBody>
          <a:bodyPr/>
          <a:lstStyle/>
          <a:p>
            <a:r>
              <a:rPr lang="en-US" dirty="0"/>
              <a:t>Go here: </a:t>
            </a:r>
            <a:r>
              <a:rPr lang="en-US" dirty="0">
                <a:hlinkClick r:id="rId2"/>
              </a:rPr>
              <a:t>https://www.ir.colostate.edu/qualtrics/</a:t>
            </a:r>
            <a:r>
              <a:rPr lang="en-US" dirty="0"/>
              <a:t> </a:t>
            </a:r>
          </a:p>
          <a:p>
            <a:r>
              <a:rPr lang="en-US" dirty="0"/>
              <a:t>Log in with your CSU </a:t>
            </a:r>
            <a:r>
              <a:rPr lang="en-US" dirty="0" err="1"/>
              <a:t>netID</a:t>
            </a:r>
            <a:endParaRPr lang="en-US" dirty="0"/>
          </a:p>
          <a:p>
            <a:r>
              <a:rPr lang="en-US" dirty="0"/>
              <a:t>Create a new project</a:t>
            </a:r>
          </a:p>
        </p:txBody>
      </p:sp>
      <p:pic>
        <p:nvPicPr>
          <p:cNvPr id="4" name="Picture 3">
            <a:extLst>
              <a:ext uri="{FF2B5EF4-FFF2-40B4-BE49-F238E27FC236}">
                <a16:creationId xmlns:a16="http://schemas.microsoft.com/office/drawing/2014/main" id="{99189DBB-3CC1-A1C6-D2C6-1A1CA56037A2}"/>
              </a:ext>
            </a:extLst>
          </p:cNvPr>
          <p:cNvPicPr>
            <a:picLocks noChangeAspect="1"/>
          </p:cNvPicPr>
          <p:nvPr/>
        </p:nvPicPr>
        <p:blipFill>
          <a:blip r:embed="rId3"/>
          <a:stretch>
            <a:fillRect/>
          </a:stretch>
        </p:blipFill>
        <p:spPr>
          <a:xfrm>
            <a:off x="3218152" y="4727802"/>
            <a:ext cx="8973848" cy="1996186"/>
          </a:xfrm>
          <a:prstGeom prst="rect">
            <a:avLst/>
          </a:prstGeom>
          <a:ln w="38100">
            <a:solidFill>
              <a:srgbClr val="FF9999"/>
            </a:solidFill>
          </a:ln>
        </p:spPr>
      </p:pic>
    </p:spTree>
    <p:extLst>
      <p:ext uri="{BB962C8B-B14F-4D97-AF65-F5344CB8AC3E}">
        <p14:creationId xmlns:p14="http://schemas.microsoft.com/office/powerpoint/2010/main" val="873759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B985E-116A-6C6B-1126-1ADA04FD2732}"/>
              </a:ext>
            </a:extLst>
          </p:cNvPr>
          <p:cNvSpPr>
            <a:spLocks noGrp="1"/>
          </p:cNvSpPr>
          <p:nvPr>
            <p:ph type="title"/>
          </p:nvPr>
        </p:nvSpPr>
        <p:spPr/>
        <p:txBody>
          <a:bodyPr/>
          <a:lstStyle/>
          <a:p>
            <a:r>
              <a:rPr lang="en-US" dirty="0"/>
              <a:t>Create it from scratch</a:t>
            </a:r>
          </a:p>
        </p:txBody>
      </p:sp>
      <p:sp>
        <p:nvSpPr>
          <p:cNvPr id="3" name="Content Placeholder 2">
            <a:extLst>
              <a:ext uri="{FF2B5EF4-FFF2-40B4-BE49-F238E27FC236}">
                <a16:creationId xmlns:a16="http://schemas.microsoft.com/office/drawing/2014/main" id="{F1CF9B0C-E760-0BBD-F99A-9F67D3D6AC21}"/>
              </a:ext>
            </a:extLst>
          </p:cNvPr>
          <p:cNvSpPr>
            <a:spLocks noGrp="1"/>
          </p:cNvSpPr>
          <p:nvPr>
            <p:ph idx="1"/>
          </p:nvPr>
        </p:nvSpPr>
        <p:spPr/>
        <p:txBody>
          <a:bodyPr/>
          <a:lstStyle/>
          <a:p>
            <a:r>
              <a:rPr lang="en-US" dirty="0"/>
              <a:t>Call it whatever you want</a:t>
            </a:r>
          </a:p>
          <a:p>
            <a:r>
              <a:rPr lang="en-US" dirty="0"/>
              <a:t>Just create a blank survey project</a:t>
            </a:r>
          </a:p>
        </p:txBody>
      </p:sp>
      <p:pic>
        <p:nvPicPr>
          <p:cNvPr id="5" name="Picture 4">
            <a:extLst>
              <a:ext uri="{FF2B5EF4-FFF2-40B4-BE49-F238E27FC236}">
                <a16:creationId xmlns:a16="http://schemas.microsoft.com/office/drawing/2014/main" id="{AD91895C-1C8F-9C09-B904-7D3FEBE48BC7}"/>
              </a:ext>
            </a:extLst>
          </p:cNvPr>
          <p:cNvPicPr>
            <a:picLocks noChangeAspect="1"/>
          </p:cNvPicPr>
          <p:nvPr/>
        </p:nvPicPr>
        <p:blipFill>
          <a:blip r:embed="rId2"/>
          <a:stretch>
            <a:fillRect/>
          </a:stretch>
        </p:blipFill>
        <p:spPr>
          <a:xfrm>
            <a:off x="3862980" y="3207503"/>
            <a:ext cx="2768742" cy="1587582"/>
          </a:xfrm>
          <a:prstGeom prst="rect">
            <a:avLst/>
          </a:prstGeom>
          <a:ln w="38100">
            <a:solidFill>
              <a:srgbClr val="FF9999"/>
            </a:solidFill>
          </a:ln>
        </p:spPr>
      </p:pic>
      <p:pic>
        <p:nvPicPr>
          <p:cNvPr id="7" name="Picture 6">
            <a:extLst>
              <a:ext uri="{FF2B5EF4-FFF2-40B4-BE49-F238E27FC236}">
                <a16:creationId xmlns:a16="http://schemas.microsoft.com/office/drawing/2014/main" id="{5B2BE956-D8FC-5561-303C-4F79E7618FC7}"/>
              </a:ext>
            </a:extLst>
          </p:cNvPr>
          <p:cNvPicPr>
            <a:picLocks noChangeAspect="1"/>
          </p:cNvPicPr>
          <p:nvPr/>
        </p:nvPicPr>
        <p:blipFill>
          <a:blip r:embed="rId3"/>
          <a:stretch>
            <a:fillRect/>
          </a:stretch>
        </p:blipFill>
        <p:spPr>
          <a:xfrm>
            <a:off x="4287523" y="5041614"/>
            <a:ext cx="3333921" cy="1454225"/>
          </a:xfrm>
          <a:prstGeom prst="rect">
            <a:avLst/>
          </a:prstGeom>
          <a:ln w="38100">
            <a:solidFill>
              <a:srgbClr val="FF9999"/>
            </a:solidFill>
          </a:ln>
        </p:spPr>
      </p:pic>
      <p:pic>
        <p:nvPicPr>
          <p:cNvPr id="9" name="Picture 8">
            <a:extLst>
              <a:ext uri="{FF2B5EF4-FFF2-40B4-BE49-F238E27FC236}">
                <a16:creationId xmlns:a16="http://schemas.microsoft.com/office/drawing/2014/main" id="{2D5BF76C-BF81-AEB8-EF92-049D702B3721}"/>
              </a:ext>
            </a:extLst>
          </p:cNvPr>
          <p:cNvPicPr>
            <a:picLocks noChangeAspect="1"/>
          </p:cNvPicPr>
          <p:nvPr/>
        </p:nvPicPr>
        <p:blipFill>
          <a:blip r:embed="rId4"/>
          <a:stretch>
            <a:fillRect/>
          </a:stretch>
        </p:blipFill>
        <p:spPr>
          <a:xfrm>
            <a:off x="7834794" y="1506749"/>
            <a:ext cx="3867349" cy="4140413"/>
          </a:xfrm>
          <a:prstGeom prst="rect">
            <a:avLst/>
          </a:prstGeom>
          <a:ln w="38100">
            <a:solidFill>
              <a:srgbClr val="FF9999"/>
            </a:solidFill>
          </a:ln>
        </p:spPr>
      </p:pic>
      <p:sp>
        <p:nvSpPr>
          <p:cNvPr id="4" name="TextBox 3">
            <a:extLst>
              <a:ext uri="{FF2B5EF4-FFF2-40B4-BE49-F238E27FC236}">
                <a16:creationId xmlns:a16="http://schemas.microsoft.com/office/drawing/2014/main" id="{B86950B7-73FD-6DA6-898F-DE24755BF283}"/>
              </a:ext>
            </a:extLst>
          </p:cNvPr>
          <p:cNvSpPr txBox="1"/>
          <p:nvPr/>
        </p:nvSpPr>
        <p:spPr>
          <a:xfrm>
            <a:off x="8371114" y="2144487"/>
            <a:ext cx="2481943" cy="307777"/>
          </a:xfrm>
          <a:prstGeom prst="rect">
            <a:avLst/>
          </a:prstGeom>
          <a:solidFill>
            <a:srgbClr val="FAFAFA"/>
          </a:solidFill>
        </p:spPr>
        <p:txBody>
          <a:bodyPr wrap="square" rtlCol="0">
            <a:spAutoFit/>
          </a:bodyPr>
          <a:lstStyle/>
          <a:p>
            <a:r>
              <a:rPr lang="en-US" sz="1400" dirty="0"/>
              <a:t>DRM Cog lab Demo</a:t>
            </a:r>
          </a:p>
        </p:txBody>
      </p:sp>
    </p:spTree>
    <p:extLst>
      <p:ext uri="{BB962C8B-B14F-4D97-AF65-F5344CB8AC3E}">
        <p14:creationId xmlns:p14="http://schemas.microsoft.com/office/powerpoint/2010/main" val="3727801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C8741-DB23-AC23-A93B-45D118BF9BCD}"/>
              </a:ext>
            </a:extLst>
          </p:cNvPr>
          <p:cNvSpPr>
            <a:spLocks noGrp="1"/>
          </p:cNvSpPr>
          <p:nvPr>
            <p:ph type="title"/>
          </p:nvPr>
        </p:nvSpPr>
        <p:spPr/>
        <p:txBody>
          <a:bodyPr/>
          <a:lstStyle/>
          <a:p>
            <a:r>
              <a:rPr lang="en-US" dirty="0"/>
              <a:t>You should see this</a:t>
            </a:r>
          </a:p>
        </p:txBody>
      </p:sp>
      <p:sp>
        <p:nvSpPr>
          <p:cNvPr id="3" name="Content Placeholder 2">
            <a:extLst>
              <a:ext uri="{FF2B5EF4-FFF2-40B4-BE49-F238E27FC236}">
                <a16:creationId xmlns:a16="http://schemas.microsoft.com/office/drawing/2014/main" id="{4525CB2E-8BD8-C9E6-91E8-2F314829C810}"/>
              </a:ext>
            </a:extLst>
          </p:cNvPr>
          <p:cNvSpPr>
            <a:spLocks noGrp="1"/>
          </p:cNvSpPr>
          <p:nvPr>
            <p:ph idx="1"/>
          </p:nvPr>
        </p:nvSpPr>
        <p:spPr/>
        <p:txBody>
          <a:bodyPr/>
          <a:lstStyle/>
          <a:p>
            <a:r>
              <a:rPr lang="en-US" dirty="0"/>
              <a:t>Rename your block to “welcome” or something</a:t>
            </a:r>
          </a:p>
          <a:p>
            <a:r>
              <a:rPr lang="en-US" dirty="0"/>
              <a:t>Make the question a </a:t>
            </a:r>
            <a:r>
              <a:rPr lang="en-US" b="1" dirty="0"/>
              <a:t>text/graphic </a:t>
            </a:r>
            <a:r>
              <a:rPr lang="en-US" dirty="0"/>
              <a:t>question</a:t>
            </a:r>
          </a:p>
          <a:p>
            <a:r>
              <a:rPr lang="en-US" dirty="0"/>
              <a:t>Type some instructions</a:t>
            </a:r>
          </a:p>
        </p:txBody>
      </p:sp>
      <p:pic>
        <p:nvPicPr>
          <p:cNvPr id="5" name="Picture 4">
            <a:extLst>
              <a:ext uri="{FF2B5EF4-FFF2-40B4-BE49-F238E27FC236}">
                <a16:creationId xmlns:a16="http://schemas.microsoft.com/office/drawing/2014/main" id="{CF01E8B3-3121-ACA5-7CC8-7A69D6C0594C}"/>
              </a:ext>
            </a:extLst>
          </p:cNvPr>
          <p:cNvPicPr>
            <a:picLocks noChangeAspect="1"/>
          </p:cNvPicPr>
          <p:nvPr/>
        </p:nvPicPr>
        <p:blipFill>
          <a:blip r:embed="rId2"/>
          <a:stretch>
            <a:fillRect/>
          </a:stretch>
        </p:blipFill>
        <p:spPr>
          <a:xfrm>
            <a:off x="4125686" y="3429000"/>
            <a:ext cx="7728857" cy="3326190"/>
          </a:xfrm>
          <a:prstGeom prst="rect">
            <a:avLst/>
          </a:prstGeom>
          <a:ln w="38100">
            <a:solidFill>
              <a:srgbClr val="FF9999"/>
            </a:solidFill>
          </a:ln>
        </p:spPr>
      </p:pic>
    </p:spTree>
    <p:extLst>
      <p:ext uri="{BB962C8B-B14F-4D97-AF65-F5344CB8AC3E}">
        <p14:creationId xmlns:p14="http://schemas.microsoft.com/office/powerpoint/2010/main" val="3940831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9CBD6-C30F-1A95-2D15-A21D058B19AD}"/>
              </a:ext>
            </a:extLst>
          </p:cNvPr>
          <p:cNvSpPr>
            <a:spLocks noGrp="1"/>
          </p:cNvSpPr>
          <p:nvPr>
            <p:ph type="title"/>
          </p:nvPr>
        </p:nvSpPr>
        <p:spPr/>
        <p:txBody>
          <a:bodyPr/>
          <a:lstStyle/>
          <a:p>
            <a:r>
              <a:rPr lang="en-US" dirty="0"/>
              <a:t>Instructions example</a:t>
            </a:r>
          </a:p>
        </p:txBody>
      </p:sp>
      <p:sp>
        <p:nvSpPr>
          <p:cNvPr id="3" name="Content Placeholder 2">
            <a:extLst>
              <a:ext uri="{FF2B5EF4-FFF2-40B4-BE49-F238E27FC236}">
                <a16:creationId xmlns:a16="http://schemas.microsoft.com/office/drawing/2014/main" id="{CF4316EA-F69E-4AAA-EBBA-333248C6EE34}"/>
              </a:ext>
            </a:extLst>
          </p:cNvPr>
          <p:cNvSpPr>
            <a:spLocks noGrp="1"/>
          </p:cNvSpPr>
          <p:nvPr>
            <p:ph idx="1"/>
          </p:nvPr>
        </p:nvSpPr>
        <p:spPr/>
        <p:txBody>
          <a:bodyPr/>
          <a:lstStyle/>
          <a:p>
            <a:r>
              <a:rPr lang="en-US" dirty="0"/>
              <a:t>You are going to see a series of words one at a time for 5 seconds each. After seeing some of the words, you will be asked to recall as many as you can. Then you will see some more words and repeat that process. Finally, at the end, you will be asked whether you saw certain words earlier or not. </a:t>
            </a:r>
          </a:p>
        </p:txBody>
      </p:sp>
    </p:spTree>
    <p:extLst>
      <p:ext uri="{BB962C8B-B14F-4D97-AF65-F5344CB8AC3E}">
        <p14:creationId xmlns:p14="http://schemas.microsoft.com/office/powerpoint/2010/main" val="2272445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74D0B-F193-5FD0-E690-0274A520A16C}"/>
              </a:ext>
            </a:extLst>
          </p:cNvPr>
          <p:cNvSpPr>
            <a:spLocks noGrp="1"/>
          </p:cNvSpPr>
          <p:nvPr>
            <p:ph type="title"/>
          </p:nvPr>
        </p:nvSpPr>
        <p:spPr/>
        <p:txBody>
          <a:bodyPr/>
          <a:lstStyle/>
          <a:p>
            <a:r>
              <a:rPr lang="en-US" dirty="0"/>
              <a:t>Now add a new block </a:t>
            </a:r>
          </a:p>
        </p:txBody>
      </p:sp>
      <p:sp>
        <p:nvSpPr>
          <p:cNvPr id="3" name="Content Placeholder 2">
            <a:extLst>
              <a:ext uri="{FF2B5EF4-FFF2-40B4-BE49-F238E27FC236}">
                <a16:creationId xmlns:a16="http://schemas.microsoft.com/office/drawing/2014/main" id="{7E68CA28-D2E6-BD33-8E6E-EB7E5C568366}"/>
              </a:ext>
            </a:extLst>
          </p:cNvPr>
          <p:cNvSpPr>
            <a:spLocks noGrp="1"/>
          </p:cNvSpPr>
          <p:nvPr>
            <p:ph idx="1"/>
          </p:nvPr>
        </p:nvSpPr>
        <p:spPr/>
        <p:txBody>
          <a:bodyPr/>
          <a:lstStyle/>
          <a:p>
            <a:r>
              <a:rPr lang="en-US" dirty="0"/>
              <a:t>Name that block “</a:t>
            </a:r>
            <a:r>
              <a:rPr lang="en-US" dirty="0" err="1"/>
              <a:t>list1</a:t>
            </a:r>
            <a:r>
              <a:rPr lang="en-US" dirty="0"/>
              <a:t>” or “</a:t>
            </a:r>
            <a:r>
              <a:rPr lang="en-US" dirty="0" err="1"/>
              <a:t>l1</a:t>
            </a:r>
            <a:r>
              <a:rPr lang="en-US" dirty="0"/>
              <a:t>”</a:t>
            </a:r>
          </a:p>
          <a:p>
            <a:r>
              <a:rPr lang="en-US" dirty="0"/>
              <a:t>Click the block </a:t>
            </a:r>
          </a:p>
          <a:p>
            <a:r>
              <a:rPr lang="en-US" dirty="0"/>
              <a:t>Click loop &amp; merge</a:t>
            </a:r>
          </a:p>
          <a:p>
            <a:r>
              <a:rPr lang="en-US" dirty="0"/>
              <a:t>Turn it on</a:t>
            </a:r>
          </a:p>
        </p:txBody>
      </p:sp>
      <p:pic>
        <p:nvPicPr>
          <p:cNvPr id="9" name="Picture 8">
            <a:extLst>
              <a:ext uri="{FF2B5EF4-FFF2-40B4-BE49-F238E27FC236}">
                <a16:creationId xmlns:a16="http://schemas.microsoft.com/office/drawing/2014/main" id="{8BDF5831-E1AE-B80E-19BD-533DEB02E8DE}"/>
              </a:ext>
            </a:extLst>
          </p:cNvPr>
          <p:cNvPicPr>
            <a:picLocks noChangeAspect="1"/>
          </p:cNvPicPr>
          <p:nvPr/>
        </p:nvPicPr>
        <p:blipFill>
          <a:blip r:embed="rId2"/>
          <a:stretch>
            <a:fillRect/>
          </a:stretch>
        </p:blipFill>
        <p:spPr>
          <a:xfrm>
            <a:off x="8726838" y="365124"/>
            <a:ext cx="2471387" cy="1325563"/>
          </a:xfrm>
          <a:prstGeom prst="rect">
            <a:avLst/>
          </a:prstGeom>
          <a:ln w="28575">
            <a:solidFill>
              <a:srgbClr val="FF9999"/>
            </a:solidFill>
          </a:ln>
        </p:spPr>
      </p:pic>
      <p:pic>
        <p:nvPicPr>
          <p:cNvPr id="11" name="Picture 10">
            <a:extLst>
              <a:ext uri="{FF2B5EF4-FFF2-40B4-BE49-F238E27FC236}">
                <a16:creationId xmlns:a16="http://schemas.microsoft.com/office/drawing/2014/main" id="{A26364FF-B27A-2903-B915-C22EC2CE3832}"/>
              </a:ext>
            </a:extLst>
          </p:cNvPr>
          <p:cNvPicPr>
            <a:picLocks noChangeAspect="1"/>
          </p:cNvPicPr>
          <p:nvPr/>
        </p:nvPicPr>
        <p:blipFill>
          <a:blip r:embed="rId3"/>
          <a:stretch>
            <a:fillRect/>
          </a:stretch>
        </p:blipFill>
        <p:spPr>
          <a:xfrm>
            <a:off x="7936572" y="1980500"/>
            <a:ext cx="3619686" cy="1778091"/>
          </a:xfrm>
          <a:prstGeom prst="rect">
            <a:avLst/>
          </a:prstGeom>
          <a:ln w="28575">
            <a:solidFill>
              <a:srgbClr val="FF9999"/>
            </a:solidFill>
          </a:ln>
        </p:spPr>
      </p:pic>
      <p:pic>
        <p:nvPicPr>
          <p:cNvPr id="4" name="Picture 3">
            <a:extLst>
              <a:ext uri="{FF2B5EF4-FFF2-40B4-BE49-F238E27FC236}">
                <a16:creationId xmlns:a16="http://schemas.microsoft.com/office/drawing/2014/main" id="{9278711E-27C6-89A4-A24F-4266B9EB3901}"/>
              </a:ext>
            </a:extLst>
          </p:cNvPr>
          <p:cNvPicPr>
            <a:picLocks noChangeAspect="1"/>
          </p:cNvPicPr>
          <p:nvPr/>
        </p:nvPicPr>
        <p:blipFill>
          <a:blip r:embed="rId4"/>
          <a:stretch>
            <a:fillRect/>
          </a:stretch>
        </p:blipFill>
        <p:spPr>
          <a:xfrm>
            <a:off x="6623395" y="4186829"/>
            <a:ext cx="2552831" cy="1720938"/>
          </a:xfrm>
          <a:prstGeom prst="rect">
            <a:avLst/>
          </a:prstGeom>
          <a:ln w="28575">
            <a:solidFill>
              <a:srgbClr val="FF9999"/>
            </a:solidFill>
          </a:ln>
        </p:spPr>
      </p:pic>
      <p:pic>
        <p:nvPicPr>
          <p:cNvPr id="6" name="Picture 5">
            <a:extLst>
              <a:ext uri="{FF2B5EF4-FFF2-40B4-BE49-F238E27FC236}">
                <a16:creationId xmlns:a16="http://schemas.microsoft.com/office/drawing/2014/main" id="{9AA3D3A2-7C98-F72B-659F-564F47B2BF05}"/>
              </a:ext>
            </a:extLst>
          </p:cNvPr>
          <p:cNvPicPr>
            <a:picLocks noChangeAspect="1"/>
          </p:cNvPicPr>
          <p:nvPr/>
        </p:nvPicPr>
        <p:blipFill>
          <a:blip r:embed="rId5"/>
          <a:stretch>
            <a:fillRect/>
          </a:stretch>
        </p:blipFill>
        <p:spPr>
          <a:xfrm>
            <a:off x="9670964" y="4763179"/>
            <a:ext cx="1682836" cy="768389"/>
          </a:xfrm>
          <a:prstGeom prst="rect">
            <a:avLst/>
          </a:prstGeom>
          <a:ln w="28575">
            <a:solidFill>
              <a:srgbClr val="FF9999"/>
            </a:solidFill>
          </a:ln>
        </p:spPr>
      </p:pic>
    </p:spTree>
    <p:extLst>
      <p:ext uri="{BB962C8B-B14F-4D97-AF65-F5344CB8AC3E}">
        <p14:creationId xmlns:p14="http://schemas.microsoft.com/office/powerpoint/2010/main" val="3013480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19A2E-9B78-D0BC-68EA-0F2BC0A38AEC}"/>
              </a:ext>
            </a:extLst>
          </p:cNvPr>
          <p:cNvSpPr>
            <a:spLocks noGrp="1"/>
          </p:cNvSpPr>
          <p:nvPr>
            <p:ph type="title"/>
          </p:nvPr>
        </p:nvSpPr>
        <p:spPr/>
        <p:txBody>
          <a:bodyPr/>
          <a:lstStyle/>
          <a:p>
            <a:r>
              <a:rPr lang="en-US" dirty="0"/>
              <a:t>Copy your words from Excel</a:t>
            </a:r>
          </a:p>
        </p:txBody>
      </p:sp>
      <p:sp>
        <p:nvSpPr>
          <p:cNvPr id="3" name="Content Placeholder 2">
            <a:extLst>
              <a:ext uri="{FF2B5EF4-FFF2-40B4-BE49-F238E27FC236}">
                <a16:creationId xmlns:a16="http://schemas.microsoft.com/office/drawing/2014/main" id="{6DCE154E-D3AB-1840-E41A-0A9FEE60A8C3}"/>
              </a:ext>
            </a:extLst>
          </p:cNvPr>
          <p:cNvSpPr>
            <a:spLocks noGrp="1"/>
          </p:cNvSpPr>
          <p:nvPr>
            <p:ph idx="1"/>
          </p:nvPr>
        </p:nvSpPr>
        <p:spPr/>
        <p:txBody>
          <a:bodyPr/>
          <a:lstStyle/>
          <a:p>
            <a:r>
              <a:rPr lang="en-US" dirty="0"/>
              <a:t>Remember your excel workbook you made?</a:t>
            </a:r>
          </a:p>
          <a:p>
            <a:r>
              <a:rPr lang="en-US" dirty="0"/>
              <a:t>Copy all those words from the FIRST 3 COLUMNS</a:t>
            </a:r>
          </a:p>
          <a:p>
            <a:r>
              <a:rPr lang="en-US" dirty="0"/>
              <a:t>Paste it into the loop and merge fields</a:t>
            </a:r>
          </a:p>
          <a:p>
            <a:r>
              <a:rPr lang="en-US" dirty="0"/>
              <a:t>Randomize your loop order</a:t>
            </a:r>
          </a:p>
          <a:p>
            <a:r>
              <a:rPr lang="en-US" dirty="0"/>
              <a:t>Save </a:t>
            </a:r>
          </a:p>
        </p:txBody>
      </p:sp>
      <p:pic>
        <p:nvPicPr>
          <p:cNvPr id="9" name="Picture 8">
            <a:extLst>
              <a:ext uri="{FF2B5EF4-FFF2-40B4-BE49-F238E27FC236}">
                <a16:creationId xmlns:a16="http://schemas.microsoft.com/office/drawing/2014/main" id="{18B36F6F-FB43-0353-C7BF-5AD1749A7A58}"/>
              </a:ext>
            </a:extLst>
          </p:cNvPr>
          <p:cNvPicPr>
            <a:picLocks noChangeAspect="1"/>
          </p:cNvPicPr>
          <p:nvPr/>
        </p:nvPicPr>
        <p:blipFill>
          <a:blip r:embed="rId2"/>
          <a:stretch>
            <a:fillRect/>
          </a:stretch>
        </p:blipFill>
        <p:spPr>
          <a:xfrm>
            <a:off x="7670424" y="4685724"/>
            <a:ext cx="2881839" cy="837982"/>
          </a:xfrm>
          <a:prstGeom prst="rect">
            <a:avLst/>
          </a:prstGeom>
          <a:ln w="28575">
            <a:solidFill>
              <a:srgbClr val="FF9999"/>
            </a:solidFill>
          </a:ln>
        </p:spPr>
      </p:pic>
      <p:pic>
        <p:nvPicPr>
          <p:cNvPr id="5" name="Picture 4">
            <a:extLst>
              <a:ext uri="{FF2B5EF4-FFF2-40B4-BE49-F238E27FC236}">
                <a16:creationId xmlns:a16="http://schemas.microsoft.com/office/drawing/2014/main" id="{0E98F9C3-992F-3E99-A424-C60D4EB5A491}"/>
              </a:ext>
            </a:extLst>
          </p:cNvPr>
          <p:cNvPicPr>
            <a:picLocks noChangeAspect="1"/>
          </p:cNvPicPr>
          <p:nvPr/>
        </p:nvPicPr>
        <p:blipFill>
          <a:blip r:embed="rId3"/>
          <a:stretch>
            <a:fillRect/>
          </a:stretch>
        </p:blipFill>
        <p:spPr>
          <a:xfrm>
            <a:off x="9111344" y="1544598"/>
            <a:ext cx="2358076" cy="2244888"/>
          </a:xfrm>
          <a:prstGeom prst="rect">
            <a:avLst/>
          </a:prstGeom>
          <a:ln w="38100">
            <a:solidFill>
              <a:srgbClr val="FF9999"/>
            </a:solidFill>
          </a:ln>
        </p:spPr>
      </p:pic>
    </p:spTree>
    <p:extLst>
      <p:ext uri="{BB962C8B-B14F-4D97-AF65-F5344CB8AC3E}">
        <p14:creationId xmlns:p14="http://schemas.microsoft.com/office/powerpoint/2010/main" val="1318024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CF85E-C456-DAB2-C60F-7A9BD7850AE8}"/>
              </a:ext>
            </a:extLst>
          </p:cNvPr>
          <p:cNvSpPr>
            <a:spLocks noGrp="1"/>
          </p:cNvSpPr>
          <p:nvPr>
            <p:ph type="title"/>
          </p:nvPr>
        </p:nvSpPr>
        <p:spPr/>
        <p:txBody>
          <a:bodyPr/>
          <a:lstStyle/>
          <a:p>
            <a:r>
              <a:rPr lang="en-US" dirty="0"/>
              <a:t>Add a question</a:t>
            </a:r>
          </a:p>
        </p:txBody>
      </p:sp>
      <p:sp>
        <p:nvSpPr>
          <p:cNvPr id="3" name="Content Placeholder 2">
            <a:extLst>
              <a:ext uri="{FF2B5EF4-FFF2-40B4-BE49-F238E27FC236}">
                <a16:creationId xmlns:a16="http://schemas.microsoft.com/office/drawing/2014/main" id="{C8193ABF-BF3E-52B4-5891-11FAE7A43DD9}"/>
              </a:ext>
            </a:extLst>
          </p:cNvPr>
          <p:cNvSpPr>
            <a:spLocks noGrp="1"/>
          </p:cNvSpPr>
          <p:nvPr>
            <p:ph idx="1"/>
          </p:nvPr>
        </p:nvSpPr>
        <p:spPr/>
        <p:txBody>
          <a:bodyPr/>
          <a:lstStyle/>
          <a:p>
            <a:r>
              <a:rPr lang="en-US" dirty="0"/>
              <a:t>Choose the “text/graphic” option</a:t>
            </a:r>
          </a:p>
        </p:txBody>
      </p:sp>
      <p:pic>
        <p:nvPicPr>
          <p:cNvPr id="4" name="Picture 3">
            <a:extLst>
              <a:ext uri="{FF2B5EF4-FFF2-40B4-BE49-F238E27FC236}">
                <a16:creationId xmlns:a16="http://schemas.microsoft.com/office/drawing/2014/main" id="{7ADB1CC1-EA89-1446-D7D9-8B95077C4D26}"/>
              </a:ext>
            </a:extLst>
          </p:cNvPr>
          <p:cNvPicPr>
            <a:picLocks noChangeAspect="1"/>
          </p:cNvPicPr>
          <p:nvPr/>
        </p:nvPicPr>
        <p:blipFill>
          <a:blip r:embed="rId2"/>
          <a:stretch>
            <a:fillRect/>
          </a:stretch>
        </p:blipFill>
        <p:spPr>
          <a:xfrm>
            <a:off x="7936572" y="1980500"/>
            <a:ext cx="3619686" cy="1778091"/>
          </a:xfrm>
          <a:prstGeom prst="rect">
            <a:avLst/>
          </a:prstGeom>
          <a:ln w="28575">
            <a:solidFill>
              <a:srgbClr val="FF9999"/>
            </a:solidFill>
          </a:ln>
        </p:spPr>
      </p:pic>
    </p:spTree>
    <p:extLst>
      <p:ext uri="{BB962C8B-B14F-4D97-AF65-F5344CB8AC3E}">
        <p14:creationId xmlns:p14="http://schemas.microsoft.com/office/powerpoint/2010/main" val="406104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50</TotalTime>
  <Words>886</Words>
  <Application>Microsoft Office PowerPoint</Application>
  <PresentationFormat>Widescreen</PresentationFormat>
  <Paragraphs>128</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Aptos</vt:lpstr>
      <vt:lpstr>Aptos Display</vt:lpstr>
      <vt:lpstr>Arial</vt:lpstr>
      <vt:lpstr>Office Theme</vt:lpstr>
      <vt:lpstr>Deese-Roediger-McDermott Experiment</vt:lpstr>
      <vt:lpstr>First go to Canvas</vt:lpstr>
      <vt:lpstr>Open up Qualtrics</vt:lpstr>
      <vt:lpstr>Create it from scratch</vt:lpstr>
      <vt:lpstr>You should see this</vt:lpstr>
      <vt:lpstr>Instructions example</vt:lpstr>
      <vt:lpstr>Now add a new block </vt:lpstr>
      <vt:lpstr>Copy your words from Excel</vt:lpstr>
      <vt:lpstr>Add a question</vt:lpstr>
      <vt:lpstr>Edit your question</vt:lpstr>
      <vt:lpstr>Like this!</vt:lpstr>
      <vt:lpstr>Add a timing question</vt:lpstr>
      <vt:lpstr>Now copy that block</vt:lpstr>
      <vt:lpstr>Now you can copy that block</vt:lpstr>
      <vt:lpstr>Now add a new block</vt:lpstr>
      <vt:lpstr>Add a timing question</vt:lpstr>
      <vt:lpstr>Copy that block twice</vt:lpstr>
      <vt:lpstr>Now go to survey flow on the left</vt:lpstr>
      <vt:lpstr>Group: List 1</vt:lpstr>
      <vt:lpstr>Repeat for groups 2 and 3</vt:lpstr>
      <vt:lpstr>Now create a distractor block</vt:lpstr>
      <vt:lpstr>Go to loop and merge in the block</vt:lpstr>
      <vt:lpstr>Add a timing question</vt:lpstr>
      <vt:lpstr>Time for the recognition test</vt:lpstr>
      <vt:lpstr>Add a multiple-choice question</vt:lpstr>
      <vt:lpstr>Now you’re done!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McCoy,Haley</dc:creator>
  <cp:lastModifiedBy>McCoy,Haley</cp:lastModifiedBy>
  <cp:revision>1</cp:revision>
  <dcterms:created xsi:type="dcterms:W3CDTF">2025-04-01T17:21:00Z</dcterms:created>
  <dcterms:modified xsi:type="dcterms:W3CDTF">2025-04-01T18:11:45Z</dcterms:modified>
</cp:coreProperties>
</file>